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media/image10.svg" ContentType="image/svg+xml"/>
  <Override PartName="/ppt/media/image100.svg" ContentType="image/svg+xml"/>
  <Override PartName="/ppt/media/image102.svg" ContentType="image/svg+xml"/>
  <Override PartName="/ppt/media/image104.svg" ContentType="image/svg+xml"/>
  <Override PartName="/ppt/media/image106.svg" ContentType="image/svg+xml"/>
  <Override PartName="/ppt/media/image108.svg" ContentType="image/svg+xml"/>
  <Override PartName="/ppt/media/image12.svg" ContentType="image/svg+xml"/>
  <Override PartName="/ppt/media/image14.svg" ContentType="image/svg+xml"/>
  <Override PartName="/ppt/media/image16.svg" ContentType="image/svg+xml"/>
  <Override PartName="/ppt/media/image18.svg" ContentType="image/svg+xml"/>
  <Override PartName="/ppt/media/image2.svg" ContentType="image/svg+xml"/>
  <Override PartName="/ppt/media/image20.svg" ContentType="image/svg+xml"/>
  <Override PartName="/ppt/media/image23.svg" ContentType="image/svg+xml"/>
  <Override PartName="/ppt/media/image25.svg" ContentType="image/svg+xml"/>
  <Override PartName="/ppt/media/image27.svg" ContentType="image/svg+xml"/>
  <Override PartName="/ppt/media/image29.svg" ContentType="image/svg+xml"/>
  <Override PartName="/ppt/media/image31.svg" ContentType="image/svg+xml"/>
  <Override PartName="/ppt/media/image33.svg" ContentType="image/svg+xml"/>
  <Override PartName="/ppt/media/image35.svg" ContentType="image/svg+xml"/>
  <Override PartName="/ppt/media/image37.svg" ContentType="image/svg+xml"/>
  <Override PartName="/ppt/media/image39.svg" ContentType="image/svg+xml"/>
  <Override PartName="/ppt/media/image4.svg" ContentType="image/svg+xml"/>
  <Override PartName="/ppt/media/image41.svg" ContentType="image/svg+xml"/>
  <Override PartName="/ppt/media/image43.svg" ContentType="image/svg+xml"/>
  <Override PartName="/ppt/media/image45.svg" ContentType="image/svg+xml"/>
  <Override PartName="/ppt/media/image47.svg" ContentType="image/svg+xml"/>
  <Override PartName="/ppt/media/image49.svg" ContentType="image/svg+xml"/>
  <Override PartName="/ppt/media/image51.svg" ContentType="image/svg+xml"/>
  <Override PartName="/ppt/media/image53.svg" ContentType="image/svg+xml"/>
  <Override PartName="/ppt/media/image55.svg" ContentType="image/svg+xml"/>
  <Override PartName="/ppt/media/image57.svg" ContentType="image/svg+xml"/>
  <Override PartName="/ppt/media/image59.svg" ContentType="image/svg+xml"/>
  <Override PartName="/ppt/media/image6.svg" ContentType="image/svg+xml"/>
  <Override PartName="/ppt/media/image62.svg" ContentType="image/svg+xml"/>
  <Override PartName="/ppt/media/image64.svg" ContentType="image/svg+xml"/>
  <Override PartName="/ppt/media/image66.svg" ContentType="image/svg+xml"/>
  <Override PartName="/ppt/media/image68.svg" ContentType="image/svg+xml"/>
  <Override PartName="/ppt/media/image70.svg" ContentType="image/svg+xml"/>
  <Override PartName="/ppt/media/image72.svg" ContentType="image/svg+xml"/>
  <Override PartName="/ppt/media/image74.svg" ContentType="image/svg+xml"/>
  <Override PartName="/ppt/media/image76.svg" ContentType="image/svg+xml"/>
  <Override PartName="/ppt/media/image78.svg" ContentType="image/svg+xml"/>
  <Override PartName="/ppt/media/image8.svg" ContentType="image/svg+xml"/>
  <Override PartName="/ppt/media/image80.svg" ContentType="image/svg+xml"/>
  <Override PartName="/ppt/media/image82.svg" ContentType="image/svg+xml"/>
  <Override PartName="/ppt/media/image84.svg" ContentType="image/svg+xml"/>
  <Override PartName="/ppt/media/image86.svg" ContentType="image/svg+xml"/>
  <Override PartName="/ppt/media/image88.svg" ContentType="image/svg+xml"/>
  <Override PartName="/ppt/media/image90.svg" ContentType="image/svg+xml"/>
  <Override PartName="/ppt/media/image92.svg" ContentType="image/svg+xml"/>
  <Override PartName="/ppt/media/image94.svg" ContentType="image/svg+xml"/>
  <Override PartName="/ppt/media/image96.svg" ContentType="image/svg+xml"/>
  <Override PartName="/ppt/media/image98.svg" ContentType="image/svg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3"/>
    <p:sldId id="258" r:id="rId4"/>
    <p:sldId id="260" r:id="rId5"/>
    <p:sldId id="261" r:id="rId6"/>
    <p:sldId id="259" r:id="rId7"/>
    <p:sldId id="264" r:id="rId8"/>
    <p:sldId id="262" r:id="rId9"/>
    <p:sldId id="265" r:id="rId10"/>
    <p:sldId id="266" r:id="rId11"/>
  </p:sldIdLst>
  <p:sldSz cx="18288000" cy="10287000"/>
  <p:notesSz cx="6858000" cy="9144000"/>
  <p:embeddedFontLst>
    <p:embeddedFont>
      <p:font typeface="Calibri" panose="020F0502020204030204" charset="0"/>
      <p:regular r:id="rId15"/>
      <p:bold r:id="rId16"/>
      <p:italic r:id="rId17"/>
      <p:boldItalic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43" userDrawn="1">
          <p15:clr>
            <a:srgbClr val="A4A3A4"/>
          </p15:clr>
        </p15:guide>
        <p15:guide id="2" pos="284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 showGuides="1">
      <p:cViewPr varScale="1">
        <p:scale>
          <a:sx n="74" d="100"/>
          <a:sy n="74" d="100"/>
        </p:scale>
        <p:origin x="-1092" y="-90"/>
      </p:cViewPr>
      <p:guideLst>
        <p:guide orient="horz" pos="2143"/>
        <p:guide pos="284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8" Type="http://schemas.openxmlformats.org/officeDocument/2006/relationships/font" Target="fonts/font4.fntdata"/><Relationship Id="rId17" Type="http://schemas.openxmlformats.org/officeDocument/2006/relationships/font" Target="fonts/font3.fntdata"/><Relationship Id="rId16" Type="http://schemas.openxmlformats.org/officeDocument/2006/relationships/font" Target="fonts/font2.fntdata"/><Relationship Id="rId15" Type="http://schemas.openxmlformats.org/officeDocument/2006/relationships/font" Target="fonts/font1.fntdata"/><Relationship Id="rId14" Type="http://schemas.openxmlformats.org/officeDocument/2006/relationships/tableStyles" Target="tableStyles.xml"/><Relationship Id="rId13" Type="http://schemas.openxmlformats.org/officeDocument/2006/relationships/viewProps" Target="viewProps.xml"/><Relationship Id="rId12" Type="http://schemas.openxmlformats.org/officeDocument/2006/relationships/presProps" Target="presProps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jpeg"/><Relationship Id="rId8" Type="http://schemas.openxmlformats.org/officeDocument/2006/relationships/image" Target="../media/image8.svg"/><Relationship Id="rId7" Type="http://schemas.openxmlformats.org/officeDocument/2006/relationships/image" Target="../media/image7.jpeg"/><Relationship Id="rId6" Type="http://schemas.openxmlformats.org/officeDocument/2006/relationships/image" Target="../media/image6.svg"/><Relationship Id="rId5" Type="http://schemas.openxmlformats.org/officeDocument/2006/relationships/image" Target="../media/image5.jpeg"/><Relationship Id="rId4" Type="http://schemas.openxmlformats.org/officeDocument/2006/relationships/image" Target="../media/image4.svg"/><Relationship Id="rId3" Type="http://schemas.openxmlformats.org/officeDocument/2006/relationships/image" Target="../media/image3.jpeg"/><Relationship Id="rId21" Type="http://schemas.openxmlformats.org/officeDocument/2006/relationships/slideLayout" Target="../slideLayouts/slideLayout7.xml"/><Relationship Id="rId20" Type="http://schemas.openxmlformats.org/officeDocument/2006/relationships/image" Target="../media/image20.svg"/><Relationship Id="rId2" Type="http://schemas.openxmlformats.org/officeDocument/2006/relationships/image" Target="../media/image2.svg"/><Relationship Id="rId19" Type="http://schemas.openxmlformats.org/officeDocument/2006/relationships/image" Target="../media/image19.jpeg"/><Relationship Id="rId18" Type="http://schemas.openxmlformats.org/officeDocument/2006/relationships/image" Target="../media/image18.svg"/><Relationship Id="rId17" Type="http://schemas.openxmlformats.org/officeDocument/2006/relationships/image" Target="../media/image17.jpeg"/><Relationship Id="rId16" Type="http://schemas.openxmlformats.org/officeDocument/2006/relationships/image" Target="../media/image16.svg"/><Relationship Id="rId15" Type="http://schemas.openxmlformats.org/officeDocument/2006/relationships/image" Target="../media/image15.jpeg"/><Relationship Id="rId14" Type="http://schemas.openxmlformats.org/officeDocument/2006/relationships/image" Target="../media/image14.svg"/><Relationship Id="rId13" Type="http://schemas.openxmlformats.org/officeDocument/2006/relationships/image" Target="../media/image13.jpeg"/><Relationship Id="rId12" Type="http://schemas.openxmlformats.org/officeDocument/2006/relationships/image" Target="../media/image12.svg"/><Relationship Id="rId11" Type="http://schemas.openxmlformats.org/officeDocument/2006/relationships/image" Target="../media/image11.jpeg"/><Relationship Id="rId10" Type="http://schemas.openxmlformats.org/officeDocument/2006/relationships/image" Target="../media/image10.svg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23.svg"/><Relationship Id="rId4" Type="http://schemas.openxmlformats.org/officeDocument/2006/relationships/image" Target="../media/image22.jpeg"/><Relationship Id="rId3" Type="http://schemas.openxmlformats.org/officeDocument/2006/relationships/image" Target="../media/image21.png"/><Relationship Id="rId2" Type="http://schemas.openxmlformats.org/officeDocument/2006/relationships/image" Target="../media/image2.svg"/><Relationship Id="rId1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image" Target="../media/image7.jpeg"/><Relationship Id="rId8" Type="http://schemas.openxmlformats.org/officeDocument/2006/relationships/image" Target="../media/image29.svg"/><Relationship Id="rId7" Type="http://schemas.openxmlformats.org/officeDocument/2006/relationships/image" Target="../media/image28.jpeg"/><Relationship Id="rId6" Type="http://schemas.openxmlformats.org/officeDocument/2006/relationships/image" Target="../media/image27.svg"/><Relationship Id="rId5" Type="http://schemas.openxmlformats.org/officeDocument/2006/relationships/image" Target="../media/image26.jpeg"/><Relationship Id="rId4" Type="http://schemas.openxmlformats.org/officeDocument/2006/relationships/image" Target="../media/image25.svg"/><Relationship Id="rId3" Type="http://schemas.openxmlformats.org/officeDocument/2006/relationships/image" Target="../media/image24.jpeg"/><Relationship Id="rId2" Type="http://schemas.openxmlformats.org/officeDocument/2006/relationships/image" Target="../media/image2.svg"/><Relationship Id="rId15" Type="http://schemas.openxmlformats.org/officeDocument/2006/relationships/slideLayout" Target="../slideLayouts/slideLayout7.xml"/><Relationship Id="rId14" Type="http://schemas.openxmlformats.org/officeDocument/2006/relationships/image" Target="../media/image33.svg"/><Relationship Id="rId13" Type="http://schemas.openxmlformats.org/officeDocument/2006/relationships/image" Target="../media/image32.jpeg"/><Relationship Id="rId12" Type="http://schemas.openxmlformats.org/officeDocument/2006/relationships/image" Target="../media/image31.svg"/><Relationship Id="rId11" Type="http://schemas.openxmlformats.org/officeDocument/2006/relationships/image" Target="../media/image30.jpeg"/><Relationship Id="rId10" Type="http://schemas.openxmlformats.org/officeDocument/2006/relationships/image" Target="../media/image8.svg"/><Relationship Id="rId1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40.jpeg"/><Relationship Id="rId8" Type="http://schemas.openxmlformats.org/officeDocument/2006/relationships/image" Target="../media/image39.svg"/><Relationship Id="rId7" Type="http://schemas.openxmlformats.org/officeDocument/2006/relationships/image" Target="../media/image38.jpeg"/><Relationship Id="rId6" Type="http://schemas.openxmlformats.org/officeDocument/2006/relationships/image" Target="../media/image37.svg"/><Relationship Id="rId5" Type="http://schemas.openxmlformats.org/officeDocument/2006/relationships/image" Target="../media/image36.jpeg"/><Relationship Id="rId4" Type="http://schemas.openxmlformats.org/officeDocument/2006/relationships/image" Target="../media/image35.svg"/><Relationship Id="rId3" Type="http://schemas.openxmlformats.org/officeDocument/2006/relationships/image" Target="../media/image34.jpeg"/><Relationship Id="rId27" Type="http://schemas.openxmlformats.org/officeDocument/2006/relationships/slideLayout" Target="../slideLayouts/slideLayout7.xml"/><Relationship Id="rId26" Type="http://schemas.openxmlformats.org/officeDocument/2006/relationships/image" Target="../media/image55.svg"/><Relationship Id="rId25" Type="http://schemas.openxmlformats.org/officeDocument/2006/relationships/image" Target="../media/image54.jpeg"/><Relationship Id="rId24" Type="http://schemas.openxmlformats.org/officeDocument/2006/relationships/image" Target="../media/image53.svg"/><Relationship Id="rId23" Type="http://schemas.openxmlformats.org/officeDocument/2006/relationships/image" Target="../media/image52.jpeg"/><Relationship Id="rId22" Type="http://schemas.openxmlformats.org/officeDocument/2006/relationships/image" Target="../media/image51.svg"/><Relationship Id="rId21" Type="http://schemas.openxmlformats.org/officeDocument/2006/relationships/image" Target="../media/image50.jpeg"/><Relationship Id="rId20" Type="http://schemas.openxmlformats.org/officeDocument/2006/relationships/image" Target="../media/image14.svg"/><Relationship Id="rId2" Type="http://schemas.openxmlformats.org/officeDocument/2006/relationships/image" Target="../media/image2.svg"/><Relationship Id="rId19" Type="http://schemas.openxmlformats.org/officeDocument/2006/relationships/image" Target="../media/image13.jpeg"/><Relationship Id="rId18" Type="http://schemas.openxmlformats.org/officeDocument/2006/relationships/image" Target="../media/image49.svg"/><Relationship Id="rId17" Type="http://schemas.openxmlformats.org/officeDocument/2006/relationships/image" Target="../media/image48.jpeg"/><Relationship Id="rId16" Type="http://schemas.openxmlformats.org/officeDocument/2006/relationships/image" Target="../media/image47.svg"/><Relationship Id="rId15" Type="http://schemas.openxmlformats.org/officeDocument/2006/relationships/image" Target="../media/image46.jpeg"/><Relationship Id="rId14" Type="http://schemas.openxmlformats.org/officeDocument/2006/relationships/image" Target="../media/image45.svg"/><Relationship Id="rId13" Type="http://schemas.openxmlformats.org/officeDocument/2006/relationships/image" Target="../media/image44.jpeg"/><Relationship Id="rId12" Type="http://schemas.openxmlformats.org/officeDocument/2006/relationships/image" Target="../media/image43.svg"/><Relationship Id="rId11" Type="http://schemas.openxmlformats.org/officeDocument/2006/relationships/image" Target="../media/image42.jpeg"/><Relationship Id="rId10" Type="http://schemas.openxmlformats.org/officeDocument/2006/relationships/image" Target="../media/image41.svg"/><Relationship Id="rId1" Type="http://schemas.openxmlformats.org/officeDocument/2006/relationships/image" Target="../media/image1.jpe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62.svg"/><Relationship Id="rId8" Type="http://schemas.openxmlformats.org/officeDocument/2006/relationships/image" Target="../media/image61.jpeg"/><Relationship Id="rId7" Type="http://schemas.openxmlformats.org/officeDocument/2006/relationships/image" Target="../media/image60.png"/><Relationship Id="rId6" Type="http://schemas.openxmlformats.org/officeDocument/2006/relationships/image" Target="../media/image59.svg"/><Relationship Id="rId5" Type="http://schemas.openxmlformats.org/officeDocument/2006/relationships/image" Target="../media/image58.jpeg"/><Relationship Id="rId4" Type="http://schemas.openxmlformats.org/officeDocument/2006/relationships/image" Target="../media/image57.svg"/><Relationship Id="rId3" Type="http://schemas.openxmlformats.org/officeDocument/2006/relationships/image" Target="../media/image56.jpeg"/><Relationship Id="rId2" Type="http://schemas.openxmlformats.org/officeDocument/2006/relationships/image" Target="../media/image2.svg"/><Relationship Id="rId14" Type="http://schemas.openxmlformats.org/officeDocument/2006/relationships/slideLayout" Target="../slideLayouts/slideLayout7.xml"/><Relationship Id="rId13" Type="http://schemas.openxmlformats.org/officeDocument/2006/relationships/image" Target="../media/image64.svg"/><Relationship Id="rId12" Type="http://schemas.openxmlformats.org/officeDocument/2006/relationships/image" Target="../media/image63.jpeg"/><Relationship Id="rId11" Type="http://schemas.openxmlformats.org/officeDocument/2006/relationships/image" Target="../media/image8.svg"/><Relationship Id="rId10" Type="http://schemas.openxmlformats.org/officeDocument/2006/relationships/image" Target="../media/image7.jpeg"/><Relationship Id="rId1" Type="http://schemas.openxmlformats.org/officeDocument/2006/relationships/image" Target="../media/image1.jpe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69.jpeg"/><Relationship Id="rId8" Type="http://schemas.openxmlformats.org/officeDocument/2006/relationships/image" Target="../media/image68.svg"/><Relationship Id="rId7" Type="http://schemas.openxmlformats.org/officeDocument/2006/relationships/image" Target="../media/image67.jpeg"/><Relationship Id="rId6" Type="http://schemas.openxmlformats.org/officeDocument/2006/relationships/image" Target="../media/image8.svg"/><Relationship Id="rId5" Type="http://schemas.openxmlformats.org/officeDocument/2006/relationships/image" Target="../media/image7.jpeg"/><Relationship Id="rId4" Type="http://schemas.openxmlformats.org/officeDocument/2006/relationships/image" Target="../media/image66.svg"/><Relationship Id="rId3" Type="http://schemas.openxmlformats.org/officeDocument/2006/relationships/image" Target="../media/image65.jpeg"/><Relationship Id="rId2" Type="http://schemas.openxmlformats.org/officeDocument/2006/relationships/image" Target="../media/image2.svg"/><Relationship Id="rId13" Type="http://schemas.openxmlformats.org/officeDocument/2006/relationships/slideLayout" Target="../slideLayouts/slideLayout7.xml"/><Relationship Id="rId12" Type="http://schemas.openxmlformats.org/officeDocument/2006/relationships/image" Target="../media/image72.svg"/><Relationship Id="rId11" Type="http://schemas.openxmlformats.org/officeDocument/2006/relationships/image" Target="../media/image71.jpeg"/><Relationship Id="rId10" Type="http://schemas.openxmlformats.org/officeDocument/2006/relationships/image" Target="../media/image70.svg"/><Relationship Id="rId1" Type="http://schemas.openxmlformats.org/officeDocument/2006/relationships/image" Target="../media/image1.jpe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30.jpeg"/><Relationship Id="rId8" Type="http://schemas.openxmlformats.org/officeDocument/2006/relationships/image" Target="../media/image76.svg"/><Relationship Id="rId7" Type="http://schemas.openxmlformats.org/officeDocument/2006/relationships/image" Target="../media/image75.jpeg"/><Relationship Id="rId6" Type="http://schemas.openxmlformats.org/officeDocument/2006/relationships/image" Target="../media/image74.svg"/><Relationship Id="rId5" Type="http://schemas.openxmlformats.org/officeDocument/2006/relationships/image" Target="../media/image73.jpeg"/><Relationship Id="rId4" Type="http://schemas.openxmlformats.org/officeDocument/2006/relationships/image" Target="../media/image8.svg"/><Relationship Id="rId3" Type="http://schemas.openxmlformats.org/officeDocument/2006/relationships/image" Target="../media/image7.jpeg"/><Relationship Id="rId23" Type="http://schemas.openxmlformats.org/officeDocument/2006/relationships/slideLayout" Target="../slideLayouts/slideLayout7.xml"/><Relationship Id="rId22" Type="http://schemas.openxmlformats.org/officeDocument/2006/relationships/image" Target="../media/image82.svg"/><Relationship Id="rId21" Type="http://schemas.openxmlformats.org/officeDocument/2006/relationships/image" Target="../media/image81.jpeg"/><Relationship Id="rId20" Type="http://schemas.openxmlformats.org/officeDocument/2006/relationships/tags" Target="../tags/tag4.xml"/><Relationship Id="rId2" Type="http://schemas.openxmlformats.org/officeDocument/2006/relationships/image" Target="../media/image2.svg"/><Relationship Id="rId19" Type="http://schemas.openxmlformats.org/officeDocument/2006/relationships/image" Target="../media/image80.svg"/><Relationship Id="rId18" Type="http://schemas.openxmlformats.org/officeDocument/2006/relationships/image" Target="../media/image79.jpeg"/><Relationship Id="rId17" Type="http://schemas.openxmlformats.org/officeDocument/2006/relationships/tags" Target="../tags/tag3.xml"/><Relationship Id="rId16" Type="http://schemas.openxmlformats.org/officeDocument/2006/relationships/image" Target="../media/image49.svg"/><Relationship Id="rId15" Type="http://schemas.openxmlformats.org/officeDocument/2006/relationships/image" Target="../media/image48.jpeg"/><Relationship Id="rId14" Type="http://schemas.openxmlformats.org/officeDocument/2006/relationships/tags" Target="../tags/tag2.xml"/><Relationship Id="rId13" Type="http://schemas.openxmlformats.org/officeDocument/2006/relationships/image" Target="../media/image78.svg"/><Relationship Id="rId12" Type="http://schemas.openxmlformats.org/officeDocument/2006/relationships/image" Target="../media/image77.jpeg"/><Relationship Id="rId11" Type="http://schemas.openxmlformats.org/officeDocument/2006/relationships/tags" Target="../tags/tag1.xml"/><Relationship Id="rId10" Type="http://schemas.openxmlformats.org/officeDocument/2006/relationships/image" Target="../media/image31.svg"/><Relationship Id="rId1" Type="http://schemas.openxmlformats.org/officeDocument/2006/relationships/image" Target="../media/image1.jpe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image" Target="../media/image85.jpeg"/><Relationship Id="rId8" Type="http://schemas.openxmlformats.org/officeDocument/2006/relationships/image" Target="../media/image84.svg"/><Relationship Id="rId7" Type="http://schemas.openxmlformats.org/officeDocument/2006/relationships/image" Target="../media/image83.jpeg"/><Relationship Id="rId6" Type="http://schemas.openxmlformats.org/officeDocument/2006/relationships/image" Target="../media/image8.svg"/><Relationship Id="rId5" Type="http://schemas.openxmlformats.org/officeDocument/2006/relationships/image" Target="../media/image7.jpeg"/><Relationship Id="rId4" Type="http://schemas.openxmlformats.org/officeDocument/2006/relationships/image" Target="../media/image35.svg"/><Relationship Id="rId3" Type="http://schemas.openxmlformats.org/officeDocument/2006/relationships/image" Target="../media/image34.jpeg"/><Relationship Id="rId2" Type="http://schemas.openxmlformats.org/officeDocument/2006/relationships/image" Target="../media/image2.svg"/><Relationship Id="rId17" Type="http://schemas.openxmlformats.org/officeDocument/2006/relationships/slideLayout" Target="../slideLayouts/slideLayout7.xml"/><Relationship Id="rId16" Type="http://schemas.openxmlformats.org/officeDocument/2006/relationships/image" Target="../media/image88.svg"/><Relationship Id="rId15" Type="http://schemas.openxmlformats.org/officeDocument/2006/relationships/image" Target="../media/image87.jpeg"/><Relationship Id="rId14" Type="http://schemas.openxmlformats.org/officeDocument/2006/relationships/image" Target="../media/image31.svg"/><Relationship Id="rId13" Type="http://schemas.openxmlformats.org/officeDocument/2006/relationships/image" Target="../media/image30.jpeg"/><Relationship Id="rId12" Type="http://schemas.openxmlformats.org/officeDocument/2006/relationships/image" Target="../media/image16.svg"/><Relationship Id="rId11" Type="http://schemas.openxmlformats.org/officeDocument/2006/relationships/image" Target="../media/image15.jpeg"/><Relationship Id="rId10" Type="http://schemas.openxmlformats.org/officeDocument/2006/relationships/image" Target="../media/image86.svg"/><Relationship Id="rId1" Type="http://schemas.openxmlformats.org/officeDocument/2006/relationships/image" Target="../media/image1.jpe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image" Target="../media/image93.jpeg"/><Relationship Id="rId8" Type="http://schemas.openxmlformats.org/officeDocument/2006/relationships/image" Target="../media/image92.svg"/><Relationship Id="rId7" Type="http://schemas.openxmlformats.org/officeDocument/2006/relationships/image" Target="../media/image91.jpeg"/><Relationship Id="rId6" Type="http://schemas.openxmlformats.org/officeDocument/2006/relationships/image" Target="../media/image80.svg"/><Relationship Id="rId5" Type="http://schemas.openxmlformats.org/officeDocument/2006/relationships/image" Target="../media/image79.jpeg"/><Relationship Id="rId45" Type="http://schemas.openxmlformats.org/officeDocument/2006/relationships/slideLayout" Target="../slideLayouts/slideLayout7.xml"/><Relationship Id="rId44" Type="http://schemas.openxmlformats.org/officeDocument/2006/relationships/image" Target="../media/image108.svg"/><Relationship Id="rId43" Type="http://schemas.openxmlformats.org/officeDocument/2006/relationships/image" Target="../media/image107.jpeg"/><Relationship Id="rId42" Type="http://schemas.openxmlformats.org/officeDocument/2006/relationships/image" Target="../media/image14.svg"/><Relationship Id="rId41" Type="http://schemas.openxmlformats.org/officeDocument/2006/relationships/image" Target="../media/image13.jpeg"/><Relationship Id="rId40" Type="http://schemas.openxmlformats.org/officeDocument/2006/relationships/image" Target="../media/image106.svg"/><Relationship Id="rId4" Type="http://schemas.openxmlformats.org/officeDocument/2006/relationships/image" Target="../media/image90.svg"/><Relationship Id="rId39" Type="http://schemas.openxmlformats.org/officeDocument/2006/relationships/image" Target="../media/image105.jpeg"/><Relationship Id="rId38" Type="http://schemas.openxmlformats.org/officeDocument/2006/relationships/image" Target="../media/image10.svg"/><Relationship Id="rId37" Type="http://schemas.openxmlformats.org/officeDocument/2006/relationships/image" Target="../media/image9.jpeg"/><Relationship Id="rId36" Type="http://schemas.openxmlformats.org/officeDocument/2006/relationships/image" Target="../media/image88.svg"/><Relationship Id="rId35" Type="http://schemas.openxmlformats.org/officeDocument/2006/relationships/image" Target="../media/image87.jpeg"/><Relationship Id="rId34" Type="http://schemas.openxmlformats.org/officeDocument/2006/relationships/image" Target="../media/image104.svg"/><Relationship Id="rId33" Type="http://schemas.openxmlformats.org/officeDocument/2006/relationships/image" Target="../media/image103.jpeg"/><Relationship Id="rId32" Type="http://schemas.openxmlformats.org/officeDocument/2006/relationships/image" Target="../media/image82.svg"/><Relationship Id="rId31" Type="http://schemas.openxmlformats.org/officeDocument/2006/relationships/image" Target="../media/image81.jpeg"/><Relationship Id="rId30" Type="http://schemas.openxmlformats.org/officeDocument/2006/relationships/image" Target="../media/image102.svg"/><Relationship Id="rId3" Type="http://schemas.openxmlformats.org/officeDocument/2006/relationships/image" Target="../media/image89.jpeg"/><Relationship Id="rId29" Type="http://schemas.openxmlformats.org/officeDocument/2006/relationships/image" Target="../media/image101.jpeg"/><Relationship Id="rId28" Type="http://schemas.openxmlformats.org/officeDocument/2006/relationships/image" Target="../media/image6.svg"/><Relationship Id="rId27" Type="http://schemas.openxmlformats.org/officeDocument/2006/relationships/image" Target="../media/image5.jpeg"/><Relationship Id="rId26" Type="http://schemas.openxmlformats.org/officeDocument/2006/relationships/image" Target="../media/image12.svg"/><Relationship Id="rId25" Type="http://schemas.openxmlformats.org/officeDocument/2006/relationships/image" Target="../media/image11.jpeg"/><Relationship Id="rId24" Type="http://schemas.openxmlformats.org/officeDocument/2006/relationships/image" Target="../media/image100.svg"/><Relationship Id="rId23" Type="http://schemas.openxmlformats.org/officeDocument/2006/relationships/image" Target="../media/image99.jpeg"/><Relationship Id="rId22" Type="http://schemas.openxmlformats.org/officeDocument/2006/relationships/image" Target="../media/image98.svg"/><Relationship Id="rId21" Type="http://schemas.openxmlformats.org/officeDocument/2006/relationships/image" Target="../media/image97.jpeg"/><Relationship Id="rId20" Type="http://schemas.openxmlformats.org/officeDocument/2006/relationships/image" Target="../media/image96.svg"/><Relationship Id="rId2" Type="http://schemas.openxmlformats.org/officeDocument/2006/relationships/image" Target="../media/image64.svg"/><Relationship Id="rId19" Type="http://schemas.openxmlformats.org/officeDocument/2006/relationships/image" Target="../media/image95.jpeg"/><Relationship Id="rId18" Type="http://schemas.openxmlformats.org/officeDocument/2006/relationships/image" Target="../media/image49.svg"/><Relationship Id="rId17" Type="http://schemas.openxmlformats.org/officeDocument/2006/relationships/image" Target="../media/image48.jpeg"/><Relationship Id="rId16" Type="http://schemas.openxmlformats.org/officeDocument/2006/relationships/image" Target="../media/image86.svg"/><Relationship Id="rId15" Type="http://schemas.openxmlformats.org/officeDocument/2006/relationships/image" Target="../media/image85.jpeg"/><Relationship Id="rId14" Type="http://schemas.openxmlformats.org/officeDocument/2006/relationships/image" Target="../media/image23.svg"/><Relationship Id="rId13" Type="http://schemas.openxmlformats.org/officeDocument/2006/relationships/image" Target="../media/image22.jpeg"/><Relationship Id="rId12" Type="http://schemas.openxmlformats.org/officeDocument/2006/relationships/image" Target="../media/image78.svg"/><Relationship Id="rId11" Type="http://schemas.openxmlformats.org/officeDocument/2006/relationships/image" Target="../media/image77.jpeg"/><Relationship Id="rId10" Type="http://schemas.openxmlformats.org/officeDocument/2006/relationships/image" Target="../media/image94.svg"/><Relationship Id="rId1" Type="http://schemas.openxmlformats.org/officeDocument/2006/relationships/image" Target="../media/image6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2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42839" y="0"/>
            <a:ext cx="10290346" cy="10287000"/>
          </a:xfrm>
          <a:custGeom>
            <a:avLst/>
            <a:gdLst/>
            <a:ahLst/>
            <a:cxnLst/>
            <a:rect l="l" t="t" r="r" b="b"/>
            <a:pathLst>
              <a:path w="10290346" h="10287000">
                <a:moveTo>
                  <a:pt x="0" y="0"/>
                </a:moveTo>
                <a:lnTo>
                  <a:pt x="10290346" y="0"/>
                </a:lnTo>
                <a:lnTo>
                  <a:pt x="1029034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" name="Freeform 3"/>
          <p:cNvSpPr/>
          <p:nvPr/>
        </p:nvSpPr>
        <p:spPr>
          <a:xfrm flipH="1" flipV="1">
            <a:off x="8571420" y="141701"/>
            <a:ext cx="10290346" cy="10287000"/>
          </a:xfrm>
          <a:custGeom>
            <a:avLst/>
            <a:gdLst/>
            <a:ahLst/>
            <a:cxnLst/>
            <a:rect l="l" t="t" r="r" b="b"/>
            <a:pathLst>
              <a:path w="10290346" h="10287000">
                <a:moveTo>
                  <a:pt x="10290346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0290346" y="0"/>
                </a:lnTo>
                <a:lnTo>
                  <a:pt x="10290346" y="1028700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Freeform 4"/>
          <p:cNvSpPr/>
          <p:nvPr/>
        </p:nvSpPr>
        <p:spPr>
          <a:xfrm>
            <a:off x="4717915" y="859116"/>
            <a:ext cx="8852171" cy="8852171"/>
          </a:xfrm>
          <a:custGeom>
            <a:avLst/>
            <a:gdLst/>
            <a:ahLst/>
            <a:cxnLst/>
            <a:rect l="l" t="t" r="r" b="b"/>
            <a:pathLst>
              <a:path w="8852171" h="8852171">
                <a:moveTo>
                  <a:pt x="0" y="0"/>
                </a:moveTo>
                <a:lnTo>
                  <a:pt x="8852170" y="0"/>
                </a:lnTo>
                <a:lnTo>
                  <a:pt x="8852170" y="8852170"/>
                </a:lnTo>
                <a:lnTo>
                  <a:pt x="0" y="88521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1083943">
            <a:off x="8549640" y="1534795"/>
            <a:ext cx="1656080" cy="1665605"/>
          </a:xfrm>
          <a:custGeom>
            <a:avLst/>
            <a:gdLst/>
            <a:ahLst/>
            <a:cxnLst/>
            <a:rect l="l" t="t" r="r" b="b"/>
            <a:pathLst>
              <a:path w="2375355" h="2809560">
                <a:moveTo>
                  <a:pt x="0" y="0"/>
                </a:moveTo>
                <a:lnTo>
                  <a:pt x="2375356" y="0"/>
                </a:lnTo>
                <a:lnTo>
                  <a:pt x="2375356" y="2809560"/>
                </a:lnTo>
                <a:lnTo>
                  <a:pt x="0" y="280956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6" name="Group 6"/>
          <p:cNvGrpSpPr/>
          <p:nvPr/>
        </p:nvGrpSpPr>
        <p:grpSpPr>
          <a:xfrm rot="0">
            <a:off x="4050799" y="3245613"/>
            <a:ext cx="10175421" cy="2839036"/>
            <a:chOff x="0" y="0"/>
            <a:chExt cx="13567228" cy="3785382"/>
          </a:xfrm>
        </p:grpSpPr>
        <p:sp>
          <p:nvSpPr>
            <p:cNvPr id="7" name="Freeform 7"/>
            <p:cNvSpPr/>
            <p:nvPr/>
          </p:nvSpPr>
          <p:spPr>
            <a:xfrm rot="199646">
              <a:off x="87144" y="101782"/>
              <a:ext cx="3597432" cy="3107282"/>
            </a:xfrm>
            <a:custGeom>
              <a:avLst/>
              <a:gdLst/>
              <a:ahLst/>
              <a:cxnLst/>
              <a:rect l="l" t="t" r="r" b="b"/>
              <a:pathLst>
                <a:path w="3597432" h="3107282">
                  <a:moveTo>
                    <a:pt x="0" y="0"/>
                  </a:moveTo>
                  <a:lnTo>
                    <a:pt x="3597433" y="0"/>
                  </a:lnTo>
                  <a:lnTo>
                    <a:pt x="3597433" y="3107282"/>
                  </a:lnTo>
                  <a:lnTo>
                    <a:pt x="0" y="31072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 rot="199646">
              <a:off x="3422456" y="294044"/>
              <a:ext cx="3541931" cy="3059343"/>
            </a:xfrm>
            <a:custGeom>
              <a:avLst/>
              <a:gdLst/>
              <a:ahLst/>
              <a:cxnLst/>
              <a:rect l="l" t="t" r="r" b="b"/>
              <a:pathLst>
                <a:path w="3541931" h="3059343">
                  <a:moveTo>
                    <a:pt x="0" y="0"/>
                  </a:moveTo>
                  <a:lnTo>
                    <a:pt x="3541931" y="0"/>
                  </a:lnTo>
                  <a:lnTo>
                    <a:pt x="3541931" y="3059343"/>
                  </a:lnTo>
                  <a:lnTo>
                    <a:pt x="0" y="30593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 rot="199646">
              <a:off x="6711611" y="485277"/>
              <a:ext cx="3541931" cy="3059343"/>
            </a:xfrm>
            <a:custGeom>
              <a:avLst/>
              <a:gdLst/>
              <a:ahLst/>
              <a:cxnLst/>
              <a:rect l="l" t="t" r="r" b="b"/>
              <a:pathLst>
                <a:path w="3541931" h="3059343">
                  <a:moveTo>
                    <a:pt x="0" y="0"/>
                  </a:moveTo>
                  <a:lnTo>
                    <a:pt x="3541931" y="0"/>
                  </a:lnTo>
                  <a:lnTo>
                    <a:pt x="3541931" y="3059343"/>
                  </a:lnTo>
                  <a:lnTo>
                    <a:pt x="0" y="30593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 rot="199646">
              <a:off x="9995466" y="674573"/>
              <a:ext cx="3487286" cy="3012143"/>
            </a:xfrm>
            <a:custGeom>
              <a:avLst/>
              <a:gdLst/>
              <a:ahLst/>
              <a:cxnLst/>
              <a:rect l="l" t="t" r="r" b="b"/>
              <a:pathLst>
                <a:path w="3487286" h="3012143">
                  <a:moveTo>
                    <a:pt x="0" y="0"/>
                  </a:moveTo>
                  <a:lnTo>
                    <a:pt x="3487285" y="0"/>
                  </a:lnTo>
                  <a:lnTo>
                    <a:pt x="3487285" y="3012143"/>
                  </a:lnTo>
                  <a:lnTo>
                    <a:pt x="0" y="30121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1" name="Freeform 11"/>
          <p:cNvSpPr/>
          <p:nvPr/>
        </p:nvSpPr>
        <p:spPr>
          <a:xfrm>
            <a:off x="1028700" y="6381401"/>
            <a:ext cx="3612302" cy="3329886"/>
          </a:xfrm>
          <a:custGeom>
            <a:avLst/>
            <a:gdLst/>
            <a:ahLst/>
            <a:cxnLst/>
            <a:rect l="l" t="t" r="r" b="b"/>
            <a:pathLst>
              <a:path w="3612302" h="3329886">
                <a:moveTo>
                  <a:pt x="0" y="0"/>
                </a:moveTo>
                <a:lnTo>
                  <a:pt x="3612302" y="0"/>
                </a:lnTo>
                <a:lnTo>
                  <a:pt x="3612302" y="3329885"/>
                </a:lnTo>
                <a:lnTo>
                  <a:pt x="0" y="332988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2" name="Freeform 12"/>
          <p:cNvSpPr/>
          <p:nvPr/>
        </p:nvSpPr>
        <p:spPr>
          <a:xfrm>
            <a:off x="1939634" y="1218318"/>
            <a:ext cx="2478998" cy="2258142"/>
          </a:xfrm>
          <a:custGeom>
            <a:avLst/>
            <a:gdLst/>
            <a:ahLst/>
            <a:cxnLst/>
            <a:rect l="l" t="t" r="r" b="b"/>
            <a:pathLst>
              <a:path w="2478998" h="2258142">
                <a:moveTo>
                  <a:pt x="0" y="0"/>
                </a:moveTo>
                <a:lnTo>
                  <a:pt x="2478998" y="0"/>
                </a:lnTo>
                <a:lnTo>
                  <a:pt x="2478998" y="2258142"/>
                </a:lnTo>
                <a:lnTo>
                  <a:pt x="0" y="225814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3" name="Freeform 13"/>
          <p:cNvSpPr/>
          <p:nvPr/>
        </p:nvSpPr>
        <p:spPr>
          <a:xfrm>
            <a:off x="12081830" y="7759190"/>
            <a:ext cx="1488255" cy="1729189"/>
          </a:xfrm>
          <a:custGeom>
            <a:avLst/>
            <a:gdLst/>
            <a:ahLst/>
            <a:cxnLst/>
            <a:rect l="l" t="t" r="r" b="b"/>
            <a:pathLst>
              <a:path w="1488255" h="1729189">
                <a:moveTo>
                  <a:pt x="0" y="0"/>
                </a:moveTo>
                <a:lnTo>
                  <a:pt x="1488255" y="0"/>
                </a:lnTo>
                <a:lnTo>
                  <a:pt x="1488255" y="1729189"/>
                </a:lnTo>
                <a:lnTo>
                  <a:pt x="0" y="172918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2825958" y="0"/>
            <a:ext cx="4435347" cy="4694779"/>
          </a:xfrm>
          <a:custGeom>
            <a:avLst/>
            <a:gdLst/>
            <a:ahLst/>
            <a:cxnLst/>
            <a:rect l="l" t="t" r="r" b="b"/>
            <a:pathLst>
              <a:path w="4435347" h="4694779">
                <a:moveTo>
                  <a:pt x="0" y="0"/>
                </a:moveTo>
                <a:lnTo>
                  <a:pt x="4435347" y="0"/>
                </a:lnTo>
                <a:lnTo>
                  <a:pt x="4435347" y="4694779"/>
                </a:lnTo>
                <a:lnTo>
                  <a:pt x="0" y="4694779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4019436" y="7520294"/>
            <a:ext cx="4995759" cy="2273220"/>
          </a:xfrm>
          <a:custGeom>
            <a:avLst/>
            <a:gdLst/>
            <a:ahLst/>
            <a:cxnLst/>
            <a:rect l="l" t="t" r="r" b="b"/>
            <a:pathLst>
              <a:path w="4995759" h="2273220">
                <a:moveTo>
                  <a:pt x="0" y="0"/>
                </a:moveTo>
                <a:lnTo>
                  <a:pt x="4995758" y="0"/>
                </a:lnTo>
                <a:lnTo>
                  <a:pt x="4995758" y="2273220"/>
                </a:lnTo>
                <a:lnTo>
                  <a:pt x="0" y="2273220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 rot="1591339">
            <a:off x="63579" y="1338514"/>
            <a:ext cx="2260376" cy="2224282"/>
          </a:xfrm>
          <a:custGeom>
            <a:avLst/>
            <a:gdLst/>
            <a:ahLst/>
            <a:cxnLst/>
            <a:rect l="l" t="t" r="r" b="b"/>
            <a:pathLst>
              <a:path w="2260376" h="2224282">
                <a:moveTo>
                  <a:pt x="0" y="0"/>
                </a:moveTo>
                <a:lnTo>
                  <a:pt x="2260377" y="0"/>
                </a:lnTo>
                <a:lnTo>
                  <a:pt x="2260377" y="2224282"/>
                </a:lnTo>
                <a:lnTo>
                  <a:pt x="0" y="2224282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6858000" y="6210300"/>
            <a:ext cx="4633595" cy="2106930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 marL="0" lvl="0" indent="0" algn="ctr">
              <a:lnSpc>
                <a:spcPts val="3535"/>
              </a:lnSpc>
            </a:pPr>
            <a:r>
              <a:rPr lang="en-US" sz="3430" spc="-68">
                <a:solidFill>
                  <a:srgbClr val="000102"/>
                </a:solidFill>
                <a:latin typeface="Nunito Bold Italics"/>
              </a:rPr>
              <a:t>Sistema de Narración de Cómics para Personas con Discapacidad Visual</a:t>
            </a:r>
            <a:endParaRPr lang="en-US" sz="3430" spc="-68">
              <a:solidFill>
                <a:srgbClr val="000102"/>
              </a:solidFill>
              <a:latin typeface="Nunito Bold Italics"/>
            </a:endParaRPr>
          </a:p>
        </p:txBody>
      </p:sp>
      <p:sp>
        <p:nvSpPr>
          <p:cNvPr id="19" name="TextBox 19"/>
          <p:cNvSpPr txBox="1"/>
          <p:nvPr/>
        </p:nvSpPr>
        <p:spPr>
          <a:xfrm rot="181427">
            <a:off x="4235954" y="3955340"/>
            <a:ext cx="9867935" cy="1351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545"/>
              </a:lnSpc>
            </a:pPr>
            <a:r>
              <a:rPr lang="es-ES" altLang="en-US" sz="7640">
                <a:solidFill>
                  <a:srgbClr val="FFFFFF"/>
                </a:solidFill>
                <a:latin typeface="Rubik One" panose="02000604000000020004"/>
              </a:rPr>
              <a:t>comicAI</a:t>
            </a:r>
            <a:endParaRPr lang="es-ES" altLang="en-US" sz="7640">
              <a:solidFill>
                <a:srgbClr val="FFFFFF"/>
              </a:solidFill>
              <a:latin typeface="Rubik One" panose="02000604000000020004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2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413809" y="0"/>
            <a:ext cx="10290346" cy="10287000"/>
          </a:xfrm>
          <a:custGeom>
            <a:avLst/>
            <a:gdLst/>
            <a:ahLst/>
            <a:cxnLst/>
            <a:rect l="l" t="t" r="r" b="b"/>
            <a:pathLst>
              <a:path w="10290346" h="10287000">
                <a:moveTo>
                  <a:pt x="0" y="0"/>
                </a:moveTo>
                <a:lnTo>
                  <a:pt x="10290346" y="0"/>
                </a:lnTo>
                <a:lnTo>
                  <a:pt x="1029034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" name="Freeform 3"/>
          <p:cNvSpPr/>
          <p:nvPr/>
        </p:nvSpPr>
        <p:spPr>
          <a:xfrm flipH="1" flipV="1">
            <a:off x="8571420" y="141701"/>
            <a:ext cx="10290346" cy="10287000"/>
          </a:xfrm>
          <a:custGeom>
            <a:avLst/>
            <a:gdLst/>
            <a:ahLst/>
            <a:cxnLst/>
            <a:rect l="l" t="t" r="r" b="b"/>
            <a:pathLst>
              <a:path w="10290346" h="10287000">
                <a:moveTo>
                  <a:pt x="10290346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0290346" y="0"/>
                </a:lnTo>
                <a:lnTo>
                  <a:pt x="10290346" y="1028700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Freeform 4"/>
          <p:cNvSpPr/>
          <p:nvPr/>
        </p:nvSpPr>
        <p:spPr>
          <a:xfrm rot="519595">
            <a:off x="1568795" y="1590884"/>
            <a:ext cx="8056828" cy="7784071"/>
          </a:xfrm>
          <a:custGeom>
            <a:avLst/>
            <a:gdLst/>
            <a:ahLst/>
            <a:cxnLst/>
            <a:rect l="l" t="t" r="r" b="b"/>
            <a:pathLst>
              <a:path w="8056828" h="7784071">
                <a:moveTo>
                  <a:pt x="0" y="0"/>
                </a:moveTo>
                <a:lnTo>
                  <a:pt x="8056829" y="0"/>
                </a:lnTo>
                <a:lnTo>
                  <a:pt x="8056829" y="7784072"/>
                </a:lnTo>
                <a:lnTo>
                  <a:pt x="0" y="77840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9876537" y="-89407"/>
            <a:ext cx="6883755" cy="6837863"/>
          </a:xfrm>
          <a:custGeom>
            <a:avLst/>
            <a:gdLst/>
            <a:ahLst/>
            <a:cxnLst/>
            <a:rect l="l" t="t" r="r" b="b"/>
            <a:pathLst>
              <a:path w="6883755" h="6837863">
                <a:moveTo>
                  <a:pt x="0" y="0"/>
                </a:moveTo>
                <a:lnTo>
                  <a:pt x="6883755" y="0"/>
                </a:lnTo>
                <a:lnTo>
                  <a:pt x="6883755" y="6837863"/>
                </a:lnTo>
                <a:lnTo>
                  <a:pt x="0" y="683786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526993" y="4067513"/>
            <a:ext cx="5609123" cy="35688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915"/>
              </a:lnSpc>
              <a:spcBef>
                <a:spcPct val="0"/>
              </a:spcBef>
            </a:pPr>
            <a:r>
              <a:rPr lang="en-US" sz="3510" u="none" strike="noStrike">
                <a:solidFill>
                  <a:srgbClr val="000000"/>
                </a:solidFill>
                <a:latin typeface="Opun Mai"/>
              </a:rPr>
              <a:t>Lorem ipsum dolor sit amet dictum, consectetur adipiscing elit. Maecenas eget commodo ante. Morbi nisl erat, dictum et dictum nec, bibendum et. </a:t>
            </a:r>
            <a:endParaRPr lang="en-US" sz="3510" u="none" strike="noStrike">
              <a:solidFill>
                <a:srgbClr val="000000"/>
              </a:solidFill>
              <a:latin typeface="Opun Mai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3047941" y="2324320"/>
            <a:ext cx="4384735" cy="1650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435"/>
              </a:lnSpc>
              <a:spcBef>
                <a:spcPct val="0"/>
              </a:spcBef>
            </a:pPr>
            <a:r>
              <a:rPr lang="es-ES" altLang="en-US" sz="4595">
                <a:solidFill>
                  <a:srgbClr val="000000"/>
                </a:solidFill>
                <a:latin typeface="Opun Mai Bold"/>
              </a:rPr>
              <a:t>Objetivos y Funcionalidad</a:t>
            </a:r>
            <a:endParaRPr lang="es-ES" altLang="en-US" sz="4595">
              <a:solidFill>
                <a:srgbClr val="000000"/>
              </a:solidFill>
              <a:latin typeface="Opun Mai Bol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2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316354" flipH="1" flipV="1">
            <a:off x="-5402635" y="3227764"/>
            <a:ext cx="10290346" cy="10287000"/>
          </a:xfrm>
          <a:custGeom>
            <a:avLst/>
            <a:gdLst/>
            <a:ahLst/>
            <a:cxnLst/>
            <a:rect l="l" t="t" r="r" b="b"/>
            <a:pathLst>
              <a:path w="10290346" h="10287000">
                <a:moveTo>
                  <a:pt x="10290346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0290346" y="0"/>
                </a:lnTo>
                <a:lnTo>
                  <a:pt x="10290346" y="1028700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" name="Freeform 3"/>
          <p:cNvSpPr/>
          <p:nvPr/>
        </p:nvSpPr>
        <p:spPr>
          <a:xfrm rot="-5400000" flipH="1" flipV="1">
            <a:off x="8324043" y="-468747"/>
            <a:ext cx="10290346" cy="10287000"/>
          </a:xfrm>
          <a:custGeom>
            <a:avLst/>
            <a:gdLst/>
            <a:ahLst/>
            <a:cxnLst/>
            <a:rect l="l" t="t" r="r" b="b"/>
            <a:pathLst>
              <a:path w="10290346" h="10287000">
                <a:moveTo>
                  <a:pt x="10290347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0290347" y="0"/>
                </a:lnTo>
                <a:lnTo>
                  <a:pt x="10290347" y="1028700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Freeform 4"/>
          <p:cNvSpPr/>
          <p:nvPr/>
        </p:nvSpPr>
        <p:spPr>
          <a:xfrm rot="-10151808" flipH="1">
            <a:off x="9386420" y="1912765"/>
            <a:ext cx="2164525" cy="995682"/>
          </a:xfrm>
          <a:custGeom>
            <a:avLst/>
            <a:gdLst/>
            <a:ahLst/>
            <a:cxnLst/>
            <a:rect l="l" t="t" r="r" b="b"/>
            <a:pathLst>
              <a:path w="2164525" h="995682">
                <a:moveTo>
                  <a:pt x="2164525" y="0"/>
                </a:moveTo>
                <a:lnTo>
                  <a:pt x="0" y="0"/>
                </a:lnTo>
                <a:lnTo>
                  <a:pt x="0" y="995681"/>
                </a:lnTo>
                <a:lnTo>
                  <a:pt x="2164525" y="995681"/>
                </a:lnTo>
                <a:lnTo>
                  <a:pt x="2164525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368154" y="5318108"/>
            <a:ext cx="4365439" cy="4381371"/>
          </a:xfrm>
          <a:custGeom>
            <a:avLst/>
            <a:gdLst/>
            <a:ahLst/>
            <a:cxnLst/>
            <a:rect l="l" t="t" r="r" b="b"/>
            <a:pathLst>
              <a:path w="4365439" h="4381371">
                <a:moveTo>
                  <a:pt x="0" y="0"/>
                </a:moveTo>
                <a:lnTo>
                  <a:pt x="4365439" y="0"/>
                </a:lnTo>
                <a:lnTo>
                  <a:pt x="4365439" y="4381371"/>
                </a:lnTo>
                <a:lnTo>
                  <a:pt x="0" y="438137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6" name="Freeform 6"/>
          <p:cNvSpPr/>
          <p:nvPr/>
        </p:nvSpPr>
        <p:spPr>
          <a:xfrm>
            <a:off x="1895701" y="5000067"/>
            <a:ext cx="2856442" cy="636082"/>
          </a:xfrm>
          <a:custGeom>
            <a:avLst/>
            <a:gdLst/>
            <a:ahLst/>
            <a:cxnLst/>
            <a:rect l="l" t="t" r="r" b="b"/>
            <a:pathLst>
              <a:path w="2856442" h="636082">
                <a:moveTo>
                  <a:pt x="0" y="0"/>
                </a:moveTo>
                <a:lnTo>
                  <a:pt x="2856442" y="0"/>
                </a:lnTo>
                <a:lnTo>
                  <a:pt x="2856442" y="636082"/>
                </a:lnTo>
                <a:lnTo>
                  <a:pt x="0" y="63608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7" name="Group 7"/>
          <p:cNvGrpSpPr/>
          <p:nvPr/>
        </p:nvGrpSpPr>
        <p:grpSpPr>
          <a:xfrm rot="-376825">
            <a:off x="2568668" y="1494585"/>
            <a:ext cx="6566235" cy="1832040"/>
            <a:chOff x="0" y="0"/>
            <a:chExt cx="8754980" cy="2442720"/>
          </a:xfrm>
        </p:grpSpPr>
        <p:sp>
          <p:nvSpPr>
            <p:cNvPr id="8" name="Freeform 8"/>
            <p:cNvSpPr/>
            <p:nvPr/>
          </p:nvSpPr>
          <p:spPr>
            <a:xfrm rot="199646">
              <a:off x="56235" y="65681"/>
              <a:ext cx="2321436" cy="2005140"/>
            </a:xfrm>
            <a:custGeom>
              <a:avLst/>
              <a:gdLst/>
              <a:ahLst/>
              <a:cxnLst/>
              <a:rect l="l" t="t" r="r" b="b"/>
              <a:pathLst>
                <a:path w="2321436" h="2005140">
                  <a:moveTo>
                    <a:pt x="0" y="0"/>
                  </a:moveTo>
                  <a:lnTo>
                    <a:pt x="2321435" y="0"/>
                  </a:lnTo>
                  <a:lnTo>
                    <a:pt x="2321435" y="2005140"/>
                  </a:lnTo>
                  <a:lnTo>
                    <a:pt x="0" y="20051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 rot="199646">
              <a:off x="2208523" y="189748"/>
              <a:ext cx="2285620" cy="1974205"/>
            </a:xfrm>
            <a:custGeom>
              <a:avLst/>
              <a:gdLst/>
              <a:ahLst/>
              <a:cxnLst/>
              <a:rect l="l" t="t" r="r" b="b"/>
              <a:pathLst>
                <a:path w="2285620" h="1974205">
                  <a:moveTo>
                    <a:pt x="0" y="0"/>
                  </a:moveTo>
                  <a:lnTo>
                    <a:pt x="2285621" y="0"/>
                  </a:lnTo>
                  <a:lnTo>
                    <a:pt x="2285621" y="1974205"/>
                  </a:lnTo>
                  <a:lnTo>
                    <a:pt x="0" y="19742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 rot="199646">
              <a:off x="4331027" y="313151"/>
              <a:ext cx="2285620" cy="1974205"/>
            </a:xfrm>
            <a:custGeom>
              <a:avLst/>
              <a:gdLst/>
              <a:ahLst/>
              <a:cxnLst/>
              <a:rect l="l" t="t" r="r" b="b"/>
              <a:pathLst>
                <a:path w="2285620" h="1974205">
                  <a:moveTo>
                    <a:pt x="0" y="0"/>
                  </a:moveTo>
                  <a:lnTo>
                    <a:pt x="2285620" y="0"/>
                  </a:lnTo>
                  <a:lnTo>
                    <a:pt x="2285620" y="1974205"/>
                  </a:lnTo>
                  <a:lnTo>
                    <a:pt x="0" y="19742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 rot="199646">
              <a:off x="6450109" y="435304"/>
              <a:ext cx="2250358" cy="1943747"/>
            </a:xfrm>
            <a:custGeom>
              <a:avLst/>
              <a:gdLst/>
              <a:ahLst/>
              <a:cxnLst/>
              <a:rect l="l" t="t" r="r" b="b"/>
              <a:pathLst>
                <a:path w="2250358" h="1943747">
                  <a:moveTo>
                    <a:pt x="0" y="0"/>
                  </a:moveTo>
                  <a:lnTo>
                    <a:pt x="2250358" y="0"/>
                  </a:lnTo>
                  <a:lnTo>
                    <a:pt x="2250358" y="1943747"/>
                  </a:lnTo>
                  <a:lnTo>
                    <a:pt x="0" y="19437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2" name="Freeform 12"/>
          <p:cNvSpPr/>
          <p:nvPr/>
        </p:nvSpPr>
        <p:spPr>
          <a:xfrm>
            <a:off x="7259639" y="4709919"/>
            <a:ext cx="4365439" cy="4381371"/>
          </a:xfrm>
          <a:custGeom>
            <a:avLst/>
            <a:gdLst/>
            <a:ahLst/>
            <a:cxnLst/>
            <a:rect l="l" t="t" r="r" b="b"/>
            <a:pathLst>
              <a:path w="4365439" h="4381371">
                <a:moveTo>
                  <a:pt x="0" y="0"/>
                </a:moveTo>
                <a:lnTo>
                  <a:pt x="4365438" y="0"/>
                </a:lnTo>
                <a:lnTo>
                  <a:pt x="4365438" y="4381371"/>
                </a:lnTo>
                <a:lnTo>
                  <a:pt x="0" y="438137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3" name="Freeform 13"/>
          <p:cNvSpPr/>
          <p:nvPr/>
        </p:nvSpPr>
        <p:spPr>
          <a:xfrm>
            <a:off x="7787186" y="4391878"/>
            <a:ext cx="2856442" cy="636082"/>
          </a:xfrm>
          <a:custGeom>
            <a:avLst/>
            <a:gdLst/>
            <a:ahLst/>
            <a:cxnLst/>
            <a:rect l="l" t="t" r="r" b="b"/>
            <a:pathLst>
              <a:path w="2856442" h="636082">
                <a:moveTo>
                  <a:pt x="0" y="0"/>
                </a:moveTo>
                <a:lnTo>
                  <a:pt x="2856441" y="0"/>
                </a:lnTo>
                <a:lnTo>
                  <a:pt x="2856441" y="636082"/>
                </a:lnTo>
                <a:lnTo>
                  <a:pt x="0" y="63608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4" name="Freeform 14"/>
          <p:cNvSpPr/>
          <p:nvPr/>
        </p:nvSpPr>
        <p:spPr>
          <a:xfrm>
            <a:off x="12245131" y="1718733"/>
            <a:ext cx="4365439" cy="4381371"/>
          </a:xfrm>
          <a:custGeom>
            <a:avLst/>
            <a:gdLst/>
            <a:ahLst/>
            <a:cxnLst/>
            <a:rect l="l" t="t" r="r" b="b"/>
            <a:pathLst>
              <a:path w="4365439" h="4381371">
                <a:moveTo>
                  <a:pt x="0" y="0"/>
                </a:moveTo>
                <a:lnTo>
                  <a:pt x="4365439" y="0"/>
                </a:lnTo>
                <a:lnTo>
                  <a:pt x="4365439" y="4381371"/>
                </a:lnTo>
                <a:lnTo>
                  <a:pt x="0" y="438137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5" name="Freeform 15"/>
          <p:cNvSpPr/>
          <p:nvPr/>
        </p:nvSpPr>
        <p:spPr>
          <a:xfrm>
            <a:off x="12772679" y="1400692"/>
            <a:ext cx="2856442" cy="636082"/>
          </a:xfrm>
          <a:custGeom>
            <a:avLst/>
            <a:gdLst/>
            <a:ahLst/>
            <a:cxnLst/>
            <a:rect l="l" t="t" r="r" b="b"/>
            <a:pathLst>
              <a:path w="2856442" h="636082">
                <a:moveTo>
                  <a:pt x="0" y="0"/>
                </a:moveTo>
                <a:lnTo>
                  <a:pt x="2856441" y="0"/>
                </a:lnTo>
                <a:lnTo>
                  <a:pt x="2856441" y="636082"/>
                </a:lnTo>
                <a:lnTo>
                  <a:pt x="0" y="63608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6" name="Freeform 16"/>
          <p:cNvSpPr/>
          <p:nvPr/>
        </p:nvSpPr>
        <p:spPr>
          <a:xfrm rot="6214673">
            <a:off x="927051" y="3473820"/>
            <a:ext cx="1920233" cy="883307"/>
          </a:xfrm>
          <a:custGeom>
            <a:avLst/>
            <a:gdLst/>
            <a:ahLst/>
            <a:cxnLst/>
            <a:rect l="l" t="t" r="r" b="b"/>
            <a:pathLst>
              <a:path w="1920233" h="883307">
                <a:moveTo>
                  <a:pt x="0" y="0"/>
                </a:moveTo>
                <a:lnTo>
                  <a:pt x="1920233" y="0"/>
                </a:lnTo>
                <a:lnTo>
                  <a:pt x="1920233" y="883307"/>
                </a:lnTo>
                <a:lnTo>
                  <a:pt x="0" y="8833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 rot="3140602">
            <a:off x="5709689" y="3950224"/>
            <a:ext cx="1920233" cy="883307"/>
          </a:xfrm>
          <a:custGeom>
            <a:avLst/>
            <a:gdLst/>
            <a:ahLst/>
            <a:cxnLst/>
            <a:rect l="l" t="t" r="r" b="b"/>
            <a:pathLst>
              <a:path w="1920233" h="883307">
                <a:moveTo>
                  <a:pt x="0" y="0"/>
                </a:moveTo>
                <a:lnTo>
                  <a:pt x="1920234" y="0"/>
                </a:lnTo>
                <a:lnTo>
                  <a:pt x="1920234" y="883308"/>
                </a:lnTo>
                <a:lnTo>
                  <a:pt x="0" y="8833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 rot="845980" flipH="1">
            <a:off x="13402884" y="7661027"/>
            <a:ext cx="6281448" cy="2860526"/>
          </a:xfrm>
          <a:custGeom>
            <a:avLst/>
            <a:gdLst/>
            <a:ahLst/>
            <a:cxnLst/>
            <a:rect l="l" t="t" r="r" b="b"/>
            <a:pathLst>
              <a:path w="6281448" h="2860526">
                <a:moveTo>
                  <a:pt x="6281447" y="0"/>
                </a:moveTo>
                <a:lnTo>
                  <a:pt x="0" y="0"/>
                </a:lnTo>
                <a:lnTo>
                  <a:pt x="0" y="2860526"/>
                </a:lnTo>
                <a:lnTo>
                  <a:pt x="6281447" y="2860526"/>
                </a:lnTo>
                <a:lnTo>
                  <a:pt x="6281447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 rot="1185938">
            <a:off x="-335536" y="253364"/>
            <a:ext cx="4221894" cy="3909890"/>
          </a:xfrm>
          <a:custGeom>
            <a:avLst/>
            <a:gdLst/>
            <a:ahLst/>
            <a:cxnLst/>
            <a:rect l="l" t="t" r="r" b="b"/>
            <a:pathLst>
              <a:path w="4221894" h="3909890">
                <a:moveTo>
                  <a:pt x="0" y="0"/>
                </a:moveTo>
                <a:lnTo>
                  <a:pt x="4221894" y="0"/>
                </a:lnTo>
                <a:lnTo>
                  <a:pt x="4221894" y="3909890"/>
                </a:lnTo>
                <a:lnTo>
                  <a:pt x="0" y="390989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 rot="-195398">
            <a:off x="3049126" y="1802588"/>
            <a:ext cx="5599338" cy="11414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350"/>
              </a:lnSpc>
            </a:pPr>
            <a:r>
              <a:rPr lang="en-US" sz="6775">
                <a:solidFill>
                  <a:srgbClr val="FFFFFF"/>
                </a:solidFill>
                <a:latin typeface="Rubik One" panose="02000604000000020004"/>
              </a:rPr>
              <a:t>El proyecto</a:t>
            </a:r>
            <a:endParaRPr lang="en-US" sz="6775">
              <a:solidFill>
                <a:srgbClr val="FFFFFF"/>
              </a:solidFill>
              <a:latin typeface="Rubik One" panose="02000604000000020004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560493" y="6320140"/>
            <a:ext cx="3526858" cy="23296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210"/>
              </a:lnSpc>
              <a:spcBef>
                <a:spcPct val="0"/>
              </a:spcBef>
            </a:pPr>
            <a:r>
              <a:rPr lang="en-US" sz="2295" u="none" strike="noStrike">
                <a:solidFill>
                  <a:srgbClr val="000000"/>
                </a:solidFill>
                <a:latin typeface="Opun Mai"/>
              </a:rPr>
              <a:t>Lorem ipsum dolor sit amet dictum, consectetur adipiscing elit. Maecenas eget commodo ante. Morbi nisl erat, dictum et dictum nec, bibendum et. </a:t>
            </a:r>
            <a:endParaRPr lang="en-US" sz="2295" u="none" strike="noStrike">
              <a:solidFill>
                <a:srgbClr val="000000"/>
              </a:solidFill>
              <a:latin typeface="Opun Mai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7606019" y="5711950"/>
            <a:ext cx="3526858" cy="411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210"/>
              </a:lnSpc>
              <a:spcBef>
                <a:spcPct val="0"/>
              </a:spcBef>
            </a:pPr>
            <a:r>
              <a:rPr lang="es-ES" altLang="en-US" sz="2295" u="none" strike="noStrike">
                <a:solidFill>
                  <a:srgbClr val="000000"/>
                </a:solidFill>
                <a:latin typeface="Opun Mai"/>
              </a:rPr>
              <a:t>Aquí nombrar el fintuning</a:t>
            </a:r>
            <a:endParaRPr lang="es-ES" altLang="en-US" sz="2295" u="none" strike="noStrike">
              <a:solidFill>
                <a:srgbClr val="000000"/>
              </a:solidFill>
              <a:latin typeface="Opun Mai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2541150" y="2670384"/>
            <a:ext cx="3526858" cy="23296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210"/>
              </a:lnSpc>
              <a:spcBef>
                <a:spcPct val="0"/>
              </a:spcBef>
            </a:pPr>
            <a:r>
              <a:rPr lang="en-US" sz="2295" u="none" strike="noStrike">
                <a:solidFill>
                  <a:srgbClr val="000000"/>
                </a:solidFill>
                <a:latin typeface="Opun Mai"/>
              </a:rPr>
              <a:t>Lorem ipsum dolor sit amet dictum, consectetur adipiscing elit. Maecenas eget commodo ante. Morbi nisl erat, dictum et dictum nec, bibendum et. </a:t>
            </a:r>
            <a:endParaRPr lang="en-US" sz="2295" u="none" strike="noStrike">
              <a:solidFill>
                <a:srgbClr val="000000"/>
              </a:solidFill>
              <a:latin typeface="Opun Mai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1828748" y="5040631"/>
            <a:ext cx="2864975" cy="500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05"/>
              </a:lnSpc>
              <a:spcBef>
                <a:spcPct val="0"/>
              </a:spcBef>
            </a:pPr>
            <a:r>
              <a:rPr lang="en-US" sz="3000">
                <a:solidFill>
                  <a:schemeClr val="bg1"/>
                </a:solidFill>
                <a:latin typeface="Opun Mai Bold"/>
              </a:rPr>
              <a:t>El problema</a:t>
            </a:r>
            <a:endParaRPr lang="en-US" sz="3000">
              <a:solidFill>
                <a:schemeClr val="bg1"/>
              </a:solidFill>
              <a:latin typeface="Opun Mai Bold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7696381" y="4451289"/>
            <a:ext cx="2864975" cy="500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05"/>
              </a:lnSpc>
              <a:spcBef>
                <a:spcPct val="0"/>
              </a:spcBef>
            </a:pPr>
            <a:r>
              <a:rPr lang="en-US" sz="3000">
                <a:solidFill>
                  <a:schemeClr val="bg1"/>
                </a:solidFill>
                <a:latin typeface="Opun Mai Bold"/>
              </a:rPr>
              <a:t>Datos</a:t>
            </a:r>
            <a:endParaRPr lang="en-US" sz="3000">
              <a:solidFill>
                <a:schemeClr val="bg1"/>
              </a:solidFill>
              <a:latin typeface="Opun Mai Bold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12772397" y="1453809"/>
            <a:ext cx="2864975" cy="500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05"/>
              </a:lnSpc>
              <a:spcBef>
                <a:spcPct val="0"/>
              </a:spcBef>
            </a:pPr>
            <a:r>
              <a:rPr lang="en-US" sz="3000">
                <a:solidFill>
                  <a:schemeClr val="bg1"/>
                </a:solidFill>
                <a:latin typeface="Opun Mai Bold"/>
              </a:rPr>
              <a:t>Metas</a:t>
            </a:r>
            <a:endParaRPr lang="en-US" sz="3000">
              <a:solidFill>
                <a:schemeClr val="bg1"/>
              </a:solidFill>
              <a:latin typeface="Opun Mai Bo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2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413809" y="0"/>
            <a:ext cx="10290346" cy="10287000"/>
          </a:xfrm>
          <a:custGeom>
            <a:avLst/>
            <a:gdLst/>
            <a:ahLst/>
            <a:cxnLst/>
            <a:rect l="l" t="t" r="r" b="b"/>
            <a:pathLst>
              <a:path w="10290346" h="10287000">
                <a:moveTo>
                  <a:pt x="0" y="0"/>
                </a:moveTo>
                <a:lnTo>
                  <a:pt x="10290346" y="0"/>
                </a:lnTo>
                <a:lnTo>
                  <a:pt x="1029034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" name="Freeform 3"/>
          <p:cNvSpPr/>
          <p:nvPr/>
        </p:nvSpPr>
        <p:spPr>
          <a:xfrm flipH="1" flipV="1">
            <a:off x="8365045" y="114396"/>
            <a:ext cx="10290346" cy="10287000"/>
          </a:xfrm>
          <a:custGeom>
            <a:avLst/>
            <a:gdLst/>
            <a:ahLst/>
            <a:cxnLst/>
            <a:rect l="l" t="t" r="r" b="b"/>
            <a:pathLst>
              <a:path w="10290346" h="10287000">
                <a:moveTo>
                  <a:pt x="10290346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0290346" y="0"/>
                </a:lnTo>
                <a:lnTo>
                  <a:pt x="10290346" y="1028700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Freeform 4"/>
          <p:cNvSpPr/>
          <p:nvPr/>
        </p:nvSpPr>
        <p:spPr>
          <a:xfrm>
            <a:off x="6871876" y="4022207"/>
            <a:ext cx="4637043" cy="1939127"/>
          </a:xfrm>
          <a:custGeom>
            <a:avLst/>
            <a:gdLst/>
            <a:ahLst/>
            <a:cxnLst/>
            <a:rect l="l" t="t" r="r" b="b"/>
            <a:pathLst>
              <a:path w="4637043" h="1939127">
                <a:moveTo>
                  <a:pt x="0" y="0"/>
                </a:moveTo>
                <a:lnTo>
                  <a:pt x="4637044" y="0"/>
                </a:lnTo>
                <a:lnTo>
                  <a:pt x="4637044" y="1939128"/>
                </a:lnTo>
                <a:lnTo>
                  <a:pt x="0" y="193912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9670887">
            <a:off x="8640326" y="3589384"/>
            <a:ext cx="894546" cy="761397"/>
          </a:xfrm>
          <a:custGeom>
            <a:avLst/>
            <a:gdLst/>
            <a:ahLst/>
            <a:cxnLst/>
            <a:rect l="l" t="t" r="r" b="b"/>
            <a:pathLst>
              <a:path w="894546" h="761397">
                <a:moveTo>
                  <a:pt x="0" y="0"/>
                </a:moveTo>
                <a:lnTo>
                  <a:pt x="894545" y="0"/>
                </a:lnTo>
                <a:lnTo>
                  <a:pt x="894545" y="761396"/>
                </a:lnTo>
                <a:lnTo>
                  <a:pt x="0" y="76139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221609" r="-40132" b="-347566"/>
            </a:stretch>
          </a:blipFill>
        </p:spPr>
      </p:sp>
      <p:sp>
        <p:nvSpPr>
          <p:cNvPr id="6" name="Freeform 6"/>
          <p:cNvSpPr/>
          <p:nvPr/>
        </p:nvSpPr>
        <p:spPr>
          <a:xfrm rot="-1936017" flipV="1">
            <a:off x="11667406" y="3333783"/>
            <a:ext cx="4509239" cy="4253789"/>
          </a:xfrm>
          <a:custGeom>
            <a:avLst/>
            <a:gdLst/>
            <a:ahLst/>
            <a:cxnLst/>
            <a:rect l="l" t="t" r="r" b="b"/>
            <a:pathLst>
              <a:path w="4509239" h="4253789">
                <a:moveTo>
                  <a:pt x="0" y="4253789"/>
                </a:moveTo>
                <a:lnTo>
                  <a:pt x="4509239" y="4253789"/>
                </a:lnTo>
                <a:lnTo>
                  <a:pt x="4509239" y="0"/>
                </a:lnTo>
                <a:lnTo>
                  <a:pt x="0" y="0"/>
                </a:lnTo>
                <a:lnTo>
                  <a:pt x="0" y="4253789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655273" flipH="1" flipV="1">
            <a:off x="1295222" y="3492879"/>
            <a:ext cx="5304607" cy="3320600"/>
          </a:xfrm>
          <a:custGeom>
            <a:avLst/>
            <a:gdLst/>
            <a:ahLst/>
            <a:cxnLst/>
            <a:rect l="l" t="t" r="r" b="b"/>
            <a:pathLst>
              <a:path w="5304607" h="3320600">
                <a:moveTo>
                  <a:pt x="5304607" y="3320600"/>
                </a:moveTo>
                <a:lnTo>
                  <a:pt x="0" y="3320600"/>
                </a:lnTo>
                <a:lnTo>
                  <a:pt x="0" y="0"/>
                </a:lnTo>
                <a:lnTo>
                  <a:pt x="5304607" y="0"/>
                </a:lnTo>
                <a:lnTo>
                  <a:pt x="5304607" y="332060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3795733" y="461689"/>
            <a:ext cx="5216140" cy="3936343"/>
          </a:xfrm>
          <a:custGeom>
            <a:avLst/>
            <a:gdLst/>
            <a:ahLst/>
            <a:cxnLst/>
            <a:rect l="l" t="t" r="r" b="b"/>
            <a:pathLst>
              <a:path w="5216140" h="3936343">
                <a:moveTo>
                  <a:pt x="0" y="0"/>
                </a:moveTo>
                <a:lnTo>
                  <a:pt x="5216140" y="0"/>
                </a:lnTo>
                <a:lnTo>
                  <a:pt x="5216140" y="3936344"/>
                </a:lnTo>
                <a:lnTo>
                  <a:pt x="0" y="393634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0528552" y="615154"/>
            <a:ext cx="4778008" cy="3829224"/>
          </a:xfrm>
          <a:custGeom>
            <a:avLst/>
            <a:gdLst/>
            <a:ahLst/>
            <a:cxnLst/>
            <a:rect l="l" t="t" r="r" b="b"/>
            <a:pathLst>
              <a:path w="4778008" h="3829224">
                <a:moveTo>
                  <a:pt x="0" y="0"/>
                </a:moveTo>
                <a:lnTo>
                  <a:pt x="4778008" y="0"/>
                </a:lnTo>
                <a:lnTo>
                  <a:pt x="4778008" y="3829223"/>
                </a:lnTo>
                <a:lnTo>
                  <a:pt x="0" y="3829223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flipV="1">
            <a:off x="9087598" y="5722499"/>
            <a:ext cx="4588224" cy="3677126"/>
          </a:xfrm>
          <a:custGeom>
            <a:avLst/>
            <a:gdLst/>
            <a:ahLst/>
            <a:cxnLst/>
            <a:rect l="l" t="t" r="r" b="b"/>
            <a:pathLst>
              <a:path w="4588224" h="3677126">
                <a:moveTo>
                  <a:pt x="0" y="3677126"/>
                </a:moveTo>
                <a:lnTo>
                  <a:pt x="4588224" y="3677126"/>
                </a:lnTo>
                <a:lnTo>
                  <a:pt x="4588224" y="0"/>
                </a:lnTo>
                <a:lnTo>
                  <a:pt x="0" y="0"/>
                </a:lnTo>
                <a:lnTo>
                  <a:pt x="0" y="3677126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-10800000" flipH="1">
            <a:off x="4295962" y="5971655"/>
            <a:ext cx="4328141" cy="3350285"/>
          </a:xfrm>
          <a:custGeom>
            <a:avLst/>
            <a:gdLst/>
            <a:ahLst/>
            <a:cxnLst/>
            <a:rect l="l" t="t" r="r" b="b"/>
            <a:pathLst>
              <a:path w="4328141" h="3350285">
                <a:moveTo>
                  <a:pt x="4328141" y="0"/>
                </a:moveTo>
                <a:lnTo>
                  <a:pt x="0" y="0"/>
                </a:lnTo>
                <a:lnTo>
                  <a:pt x="0" y="3350284"/>
                </a:lnTo>
                <a:lnTo>
                  <a:pt x="4328141" y="3350284"/>
                </a:lnTo>
                <a:lnTo>
                  <a:pt x="4328141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7288891" y="4686312"/>
            <a:ext cx="3803014" cy="619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830"/>
              </a:lnSpc>
            </a:pPr>
            <a:r>
              <a:rPr lang="es-ES" altLang="en-US" sz="3865" u="none" strike="noStrike">
                <a:solidFill>
                  <a:srgbClr val="060710"/>
                </a:solidFill>
                <a:latin typeface="Rubik One" panose="02000604000000020004"/>
              </a:rPr>
              <a:t>Módulos</a:t>
            </a:r>
            <a:endParaRPr lang="es-ES" altLang="en-US" sz="3865" u="none" strike="noStrike">
              <a:solidFill>
                <a:srgbClr val="060710"/>
              </a:solidFill>
              <a:latin typeface="Rubik One" panose="02000604000000020004"/>
            </a:endParaRPr>
          </a:p>
        </p:txBody>
      </p:sp>
      <p:sp>
        <p:nvSpPr>
          <p:cNvPr id="13" name="Freeform 13"/>
          <p:cNvSpPr/>
          <p:nvPr/>
        </p:nvSpPr>
        <p:spPr>
          <a:xfrm rot="9670887">
            <a:off x="6502697" y="5264587"/>
            <a:ext cx="894546" cy="761397"/>
          </a:xfrm>
          <a:custGeom>
            <a:avLst/>
            <a:gdLst/>
            <a:ahLst/>
            <a:cxnLst/>
            <a:rect l="l" t="t" r="r" b="b"/>
            <a:pathLst>
              <a:path w="894546" h="761397">
                <a:moveTo>
                  <a:pt x="0" y="0"/>
                </a:moveTo>
                <a:lnTo>
                  <a:pt x="894545" y="0"/>
                </a:lnTo>
                <a:lnTo>
                  <a:pt x="894545" y="761396"/>
                </a:lnTo>
                <a:lnTo>
                  <a:pt x="0" y="76139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221609" r="-40132" b="-347566"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5487535" y="461689"/>
            <a:ext cx="3523109" cy="3389409"/>
          </a:xfrm>
          <a:custGeom>
            <a:avLst/>
            <a:gdLst/>
            <a:ahLst/>
            <a:cxnLst/>
            <a:rect l="l" t="t" r="r" b="b"/>
            <a:pathLst>
              <a:path w="3523109" h="3389409">
                <a:moveTo>
                  <a:pt x="0" y="0"/>
                </a:moveTo>
                <a:lnTo>
                  <a:pt x="3523109" y="0"/>
                </a:lnTo>
                <a:lnTo>
                  <a:pt x="3523109" y="3389410"/>
                </a:lnTo>
                <a:lnTo>
                  <a:pt x="0" y="3389410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4599747" y="7434496"/>
            <a:ext cx="1488255" cy="1729189"/>
          </a:xfrm>
          <a:custGeom>
            <a:avLst/>
            <a:gdLst/>
            <a:ahLst/>
            <a:cxnLst/>
            <a:rect l="l" t="t" r="r" b="b"/>
            <a:pathLst>
              <a:path w="1488255" h="1729189">
                <a:moveTo>
                  <a:pt x="0" y="0"/>
                </a:moveTo>
                <a:lnTo>
                  <a:pt x="1488256" y="0"/>
                </a:lnTo>
                <a:lnTo>
                  <a:pt x="1488256" y="1729189"/>
                </a:lnTo>
                <a:lnTo>
                  <a:pt x="0" y="1729189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9144000" y="1670265"/>
            <a:ext cx="1137365" cy="1709466"/>
          </a:xfrm>
          <a:custGeom>
            <a:avLst/>
            <a:gdLst/>
            <a:ahLst/>
            <a:cxnLst/>
            <a:rect l="l" t="t" r="r" b="b"/>
            <a:pathLst>
              <a:path w="1137365" h="1709466">
                <a:moveTo>
                  <a:pt x="0" y="0"/>
                </a:moveTo>
                <a:lnTo>
                  <a:pt x="1137365" y="0"/>
                </a:lnTo>
                <a:lnTo>
                  <a:pt x="1137365" y="1709466"/>
                </a:lnTo>
                <a:lnTo>
                  <a:pt x="0" y="1709466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236698" y="6691408"/>
            <a:ext cx="1735289" cy="4114800"/>
          </a:xfrm>
          <a:custGeom>
            <a:avLst/>
            <a:gdLst/>
            <a:ahLst/>
            <a:cxnLst/>
            <a:rect l="l" t="t" r="r" b="b"/>
            <a:pathLst>
              <a:path w="1735289" h="4114800">
                <a:moveTo>
                  <a:pt x="0" y="0"/>
                </a:moveTo>
                <a:lnTo>
                  <a:pt x="1735289" y="0"/>
                </a:lnTo>
                <a:lnTo>
                  <a:pt x="173528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 rot="1149202">
            <a:off x="1020931" y="728892"/>
            <a:ext cx="2448641" cy="2401332"/>
          </a:xfrm>
          <a:custGeom>
            <a:avLst/>
            <a:gdLst/>
            <a:ahLst/>
            <a:cxnLst/>
            <a:rect l="l" t="t" r="r" b="b"/>
            <a:pathLst>
              <a:path w="2448641" h="2401332">
                <a:moveTo>
                  <a:pt x="0" y="0"/>
                </a:moveTo>
                <a:lnTo>
                  <a:pt x="2448640" y="0"/>
                </a:lnTo>
                <a:lnTo>
                  <a:pt x="2448640" y="2401332"/>
                </a:lnTo>
                <a:lnTo>
                  <a:pt x="0" y="2401332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12208659" y="5033316"/>
            <a:ext cx="3426733" cy="1368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200"/>
              </a:lnSpc>
              <a:spcBef>
                <a:spcPct val="0"/>
              </a:spcBef>
            </a:pPr>
            <a:r>
              <a:rPr lang="en-US" sz="1745" u="none" strike="noStrike">
                <a:solidFill>
                  <a:srgbClr val="000000"/>
                </a:solidFill>
                <a:latin typeface="Opun Mai"/>
              </a:rPr>
              <a:t>Lorem ipsum dolor sit amet, consectetur adipiscing elit. Proin sollicitudin orci velit, at hendrerit lectus semper at. Sed in semper lectus. In placerat ex vitae.</a:t>
            </a:r>
            <a:endParaRPr lang="en-US" sz="1745" u="none" strike="noStrike">
              <a:solidFill>
                <a:srgbClr val="000000"/>
              </a:solidFill>
              <a:latin typeface="Opun Mai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2512675" y="4641850"/>
            <a:ext cx="3073400" cy="3181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2485"/>
              </a:lnSpc>
              <a:spcBef>
                <a:spcPct val="0"/>
              </a:spcBef>
            </a:pPr>
            <a:r>
              <a:rPr lang="es-ES" altLang="en-US" sz="2800" b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un Mai"/>
              </a:rPr>
              <a:t>3_bubbles_to_text</a:t>
            </a:r>
            <a:endParaRPr lang="es-ES" altLang="en-US" sz="2800" b="1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un Mai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2341447" y="4592494"/>
            <a:ext cx="3426733" cy="1368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200"/>
              </a:lnSpc>
              <a:spcBef>
                <a:spcPct val="0"/>
              </a:spcBef>
            </a:pPr>
            <a:r>
              <a:rPr lang="en-US" sz="1745" u="none" strike="noStrike">
                <a:solidFill>
                  <a:srgbClr val="000000"/>
                </a:solidFill>
                <a:latin typeface="Opun Mai"/>
              </a:rPr>
              <a:t>Lorem ipsum dolor sit amet, consectetur adipiscing elit. Proin sollicitudin orci velit, at hendrerit lectus semper at. Sed in semper lectus. In placerat ex vitae.</a:t>
            </a:r>
            <a:endParaRPr lang="en-US" sz="1745" u="none" strike="noStrike">
              <a:solidFill>
                <a:srgbClr val="000000"/>
              </a:solidFill>
              <a:latin typeface="Opun Mai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3025775" y="4290695"/>
            <a:ext cx="2468245" cy="3181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485"/>
              </a:lnSpc>
              <a:spcBef>
                <a:spcPct val="0"/>
              </a:spcBef>
            </a:pPr>
            <a:r>
              <a:rPr lang="es-ES" altLang="en-US" sz="2800" b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un Mai"/>
              </a:rPr>
              <a:t>6_tts</a:t>
            </a:r>
            <a:endParaRPr lang="es-ES" altLang="en-US" sz="2800" b="1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un Mai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4938290" y="1798160"/>
            <a:ext cx="3426733" cy="1368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200"/>
              </a:lnSpc>
              <a:spcBef>
                <a:spcPct val="0"/>
              </a:spcBef>
            </a:pPr>
            <a:r>
              <a:rPr lang="en-US" sz="1745" u="none" strike="noStrike">
                <a:solidFill>
                  <a:srgbClr val="000000"/>
                </a:solidFill>
                <a:latin typeface="Opun Mai"/>
              </a:rPr>
              <a:t>Lorem ipsum dolor sit amet, consectetur adipiscing elit. Proin sollicitudin orci velit, at hendrerit lectus semper at. Sed in semper lectus. In placerat ex vitae.</a:t>
            </a:r>
            <a:endParaRPr lang="en-US" sz="1745" u="none" strike="noStrike">
              <a:solidFill>
                <a:srgbClr val="000000"/>
              </a:solidFill>
              <a:latin typeface="Opun Mai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5188585" y="1496060"/>
            <a:ext cx="3217545" cy="3181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2485"/>
              </a:lnSpc>
              <a:spcBef>
                <a:spcPct val="0"/>
              </a:spcBef>
            </a:pPr>
            <a:r>
              <a:rPr lang="es-ES" altLang="en-US" sz="2800" b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un Mai"/>
              </a:rPr>
              <a:t>1_divide_pages</a:t>
            </a:r>
            <a:endParaRPr lang="es-ES" altLang="en-US" sz="2800" b="1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un Mai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9490823" y="7438422"/>
            <a:ext cx="3426733" cy="1368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200"/>
              </a:lnSpc>
              <a:spcBef>
                <a:spcPct val="0"/>
              </a:spcBef>
            </a:pPr>
            <a:r>
              <a:rPr lang="en-US" sz="1745" u="none" strike="noStrike">
                <a:solidFill>
                  <a:srgbClr val="000000"/>
                </a:solidFill>
                <a:latin typeface="Opun Mai"/>
              </a:rPr>
              <a:t>Lorem ipsum dolor sit amet, consectetur adipiscing elit. Proin sollicitudin orci velit, at hendrerit lectus semper at. Sed in semper lectus. In placerat ex vitae.</a:t>
            </a:r>
            <a:endParaRPr lang="en-US" sz="1745" u="none" strike="noStrike">
              <a:solidFill>
                <a:srgbClr val="000000"/>
              </a:solidFill>
              <a:latin typeface="Opun Mai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9951720" y="7136765"/>
            <a:ext cx="3035300" cy="3181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2485"/>
              </a:lnSpc>
              <a:spcBef>
                <a:spcPct val="0"/>
              </a:spcBef>
            </a:pPr>
            <a:r>
              <a:rPr lang="es-ES" altLang="en-US" sz="2800" b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un Mai"/>
              </a:rPr>
              <a:t>4_img_to_nlp</a:t>
            </a:r>
            <a:endParaRPr lang="es-ES" altLang="en-US" sz="2800" b="1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un Mai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11328496" y="1503567"/>
            <a:ext cx="3426733" cy="1368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200"/>
              </a:lnSpc>
              <a:spcBef>
                <a:spcPct val="0"/>
              </a:spcBef>
            </a:pPr>
            <a:r>
              <a:rPr lang="en-US" sz="1745" u="none" strike="noStrike">
                <a:solidFill>
                  <a:srgbClr val="000000"/>
                </a:solidFill>
                <a:latin typeface="Opun Mai"/>
              </a:rPr>
              <a:t>Lorem ipsum dolor sit amet, consectetur adipiscing elit. Proin sollicitudin orci velit, at hendrerit lectus semper at. Sed in semper lectus. In placerat ex vitae.</a:t>
            </a:r>
            <a:endParaRPr lang="en-US" sz="1745" u="none" strike="noStrike">
              <a:solidFill>
                <a:srgbClr val="000000"/>
              </a:solidFill>
              <a:latin typeface="Opun Mai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11379200" y="1201420"/>
            <a:ext cx="3125470" cy="3181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2485"/>
              </a:lnSpc>
              <a:spcBef>
                <a:spcPct val="0"/>
              </a:spcBef>
            </a:pPr>
            <a:r>
              <a:rPr lang="es-ES" altLang="en-US" sz="2800" b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un Mai"/>
              </a:rPr>
              <a:t>2_identify_panels</a:t>
            </a:r>
            <a:endParaRPr lang="es-ES" altLang="en-US" sz="2800" b="1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un Mai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4733646" y="7379967"/>
            <a:ext cx="3426733" cy="1368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200"/>
              </a:lnSpc>
              <a:spcBef>
                <a:spcPct val="0"/>
              </a:spcBef>
            </a:pPr>
            <a:r>
              <a:rPr lang="en-US" sz="1745" u="none" strike="noStrike">
                <a:solidFill>
                  <a:srgbClr val="000000"/>
                </a:solidFill>
                <a:latin typeface="Opun Mai"/>
              </a:rPr>
              <a:t>Lorem ipsum dolor sit amet, consectetur adipiscing elit. Proin sollicitudin orci velit, at hendrerit lectus semper at. Sed in semper lectus. In placerat ex vitae.</a:t>
            </a:r>
            <a:endParaRPr lang="en-US" sz="1745" u="none" strike="noStrike">
              <a:solidFill>
                <a:srgbClr val="000000"/>
              </a:solidFill>
              <a:latin typeface="Opun Mai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4996180" y="7078345"/>
            <a:ext cx="3378200" cy="3181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2485"/>
              </a:lnSpc>
              <a:spcBef>
                <a:spcPct val="0"/>
              </a:spcBef>
            </a:pPr>
            <a:r>
              <a:rPr lang="es-ES" altLang="en-US" sz="2800" b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un Mai"/>
              </a:rPr>
              <a:t>5_translate</a:t>
            </a:r>
            <a:endParaRPr lang="es-ES" altLang="en-US" sz="2800" b="1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un Ma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2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580054" flipH="1" flipV="1">
            <a:off x="-653033" y="1820764"/>
            <a:ext cx="10290346" cy="10287000"/>
          </a:xfrm>
          <a:custGeom>
            <a:avLst/>
            <a:gdLst/>
            <a:ahLst/>
            <a:cxnLst/>
            <a:rect l="l" t="t" r="r" b="b"/>
            <a:pathLst>
              <a:path w="10290346" h="10287000">
                <a:moveTo>
                  <a:pt x="10290346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0290346" y="0"/>
                </a:lnTo>
                <a:lnTo>
                  <a:pt x="10290346" y="1028700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" name="Freeform 3"/>
          <p:cNvSpPr/>
          <p:nvPr/>
        </p:nvSpPr>
        <p:spPr>
          <a:xfrm rot="-5400000" flipH="1" flipV="1">
            <a:off x="8324043" y="-468747"/>
            <a:ext cx="10290346" cy="10287000"/>
          </a:xfrm>
          <a:custGeom>
            <a:avLst/>
            <a:gdLst/>
            <a:ahLst/>
            <a:cxnLst/>
            <a:rect l="l" t="t" r="r" b="b"/>
            <a:pathLst>
              <a:path w="10290346" h="10287000">
                <a:moveTo>
                  <a:pt x="10290347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0290347" y="0"/>
                </a:lnTo>
                <a:lnTo>
                  <a:pt x="10290347" y="1028700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Freeform 4"/>
          <p:cNvSpPr/>
          <p:nvPr/>
        </p:nvSpPr>
        <p:spPr>
          <a:xfrm>
            <a:off x="14184348" y="1859656"/>
            <a:ext cx="1754060" cy="2005682"/>
          </a:xfrm>
          <a:custGeom>
            <a:avLst/>
            <a:gdLst/>
            <a:ahLst/>
            <a:cxnLst/>
            <a:rect l="l" t="t" r="r" b="b"/>
            <a:pathLst>
              <a:path w="1754060" h="2005682">
                <a:moveTo>
                  <a:pt x="0" y="0"/>
                </a:moveTo>
                <a:lnTo>
                  <a:pt x="1754060" y="0"/>
                </a:lnTo>
                <a:lnTo>
                  <a:pt x="1754060" y="2005682"/>
                </a:lnTo>
                <a:lnTo>
                  <a:pt x="0" y="200568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5268415" y="1556875"/>
            <a:ext cx="1325726" cy="1715645"/>
          </a:xfrm>
          <a:custGeom>
            <a:avLst/>
            <a:gdLst/>
            <a:ahLst/>
            <a:cxnLst/>
            <a:rect l="l" t="t" r="r" b="b"/>
            <a:pathLst>
              <a:path w="1325726" h="1715645">
                <a:moveTo>
                  <a:pt x="0" y="0"/>
                </a:moveTo>
                <a:lnTo>
                  <a:pt x="1325725" y="0"/>
                </a:lnTo>
                <a:lnTo>
                  <a:pt x="1325725" y="1715645"/>
                </a:lnTo>
                <a:lnTo>
                  <a:pt x="0" y="171564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952974" y="4393513"/>
            <a:ext cx="4390927" cy="4377205"/>
          </a:xfrm>
          <a:custGeom>
            <a:avLst/>
            <a:gdLst/>
            <a:ahLst/>
            <a:cxnLst/>
            <a:rect l="l" t="t" r="r" b="b"/>
            <a:pathLst>
              <a:path w="4390927" h="4377205">
                <a:moveTo>
                  <a:pt x="0" y="0"/>
                </a:moveTo>
                <a:lnTo>
                  <a:pt x="4390926" y="0"/>
                </a:lnTo>
                <a:lnTo>
                  <a:pt x="4390926" y="4377205"/>
                </a:lnTo>
                <a:lnTo>
                  <a:pt x="0" y="437720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6836306" y="4393513"/>
            <a:ext cx="4390927" cy="4377205"/>
          </a:xfrm>
          <a:custGeom>
            <a:avLst/>
            <a:gdLst/>
            <a:ahLst/>
            <a:cxnLst/>
            <a:rect l="l" t="t" r="r" b="b"/>
            <a:pathLst>
              <a:path w="4390927" h="4377205">
                <a:moveTo>
                  <a:pt x="0" y="0"/>
                </a:moveTo>
                <a:lnTo>
                  <a:pt x="4390927" y="0"/>
                </a:lnTo>
                <a:lnTo>
                  <a:pt x="4390927" y="4377205"/>
                </a:lnTo>
                <a:lnTo>
                  <a:pt x="0" y="437720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1944100" y="4393513"/>
            <a:ext cx="4390927" cy="4377205"/>
          </a:xfrm>
          <a:custGeom>
            <a:avLst/>
            <a:gdLst/>
            <a:ahLst/>
            <a:cxnLst/>
            <a:rect l="l" t="t" r="r" b="b"/>
            <a:pathLst>
              <a:path w="4390927" h="4377205">
                <a:moveTo>
                  <a:pt x="0" y="0"/>
                </a:moveTo>
                <a:lnTo>
                  <a:pt x="4390926" y="0"/>
                </a:lnTo>
                <a:lnTo>
                  <a:pt x="4390926" y="4377205"/>
                </a:lnTo>
                <a:lnTo>
                  <a:pt x="0" y="437720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5061378" y="7121865"/>
            <a:ext cx="9665074" cy="6888562"/>
          </a:xfrm>
          <a:custGeom>
            <a:avLst/>
            <a:gdLst/>
            <a:ahLst/>
            <a:cxnLst/>
            <a:rect l="l" t="t" r="r" b="b"/>
            <a:pathLst>
              <a:path w="9665074" h="6888562">
                <a:moveTo>
                  <a:pt x="0" y="0"/>
                </a:moveTo>
                <a:lnTo>
                  <a:pt x="9665074" y="0"/>
                </a:lnTo>
                <a:lnTo>
                  <a:pt x="9665074" y="6888562"/>
                </a:lnTo>
                <a:lnTo>
                  <a:pt x="0" y="688856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 rot="208397">
            <a:off x="4882982" y="1485453"/>
            <a:ext cx="8522036" cy="2377727"/>
            <a:chOff x="0" y="0"/>
            <a:chExt cx="11362715" cy="3170302"/>
          </a:xfrm>
        </p:grpSpPr>
        <p:sp>
          <p:nvSpPr>
            <p:cNvPr id="11" name="Freeform 11"/>
            <p:cNvSpPr/>
            <p:nvPr/>
          </p:nvSpPr>
          <p:spPr>
            <a:xfrm rot="199646">
              <a:off x="72985" y="85244"/>
              <a:ext cx="3012892" cy="2602386"/>
            </a:xfrm>
            <a:custGeom>
              <a:avLst/>
              <a:gdLst/>
              <a:ahLst/>
              <a:cxnLst/>
              <a:rect l="l" t="t" r="r" b="b"/>
              <a:pathLst>
                <a:path w="3012892" h="2602386">
                  <a:moveTo>
                    <a:pt x="0" y="0"/>
                  </a:moveTo>
                  <a:lnTo>
                    <a:pt x="3012892" y="0"/>
                  </a:lnTo>
                  <a:lnTo>
                    <a:pt x="3012892" y="2602386"/>
                  </a:lnTo>
                  <a:lnTo>
                    <a:pt x="0" y="26023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2" name="Freeform 12"/>
            <p:cNvSpPr/>
            <p:nvPr/>
          </p:nvSpPr>
          <p:spPr>
            <a:xfrm rot="199646">
              <a:off x="2866348" y="246266"/>
              <a:ext cx="2966409" cy="2562236"/>
            </a:xfrm>
            <a:custGeom>
              <a:avLst/>
              <a:gdLst/>
              <a:ahLst/>
              <a:cxnLst/>
              <a:rect l="l" t="t" r="r" b="b"/>
              <a:pathLst>
                <a:path w="2966409" h="2562236">
                  <a:moveTo>
                    <a:pt x="0" y="0"/>
                  </a:moveTo>
                  <a:lnTo>
                    <a:pt x="2966409" y="0"/>
                  </a:lnTo>
                  <a:lnTo>
                    <a:pt x="2966409" y="2562236"/>
                  </a:lnTo>
                  <a:lnTo>
                    <a:pt x="0" y="25622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3" name="Freeform 13"/>
            <p:cNvSpPr/>
            <p:nvPr/>
          </p:nvSpPr>
          <p:spPr>
            <a:xfrm rot="199646">
              <a:off x="5621054" y="406425"/>
              <a:ext cx="2966409" cy="2562236"/>
            </a:xfrm>
            <a:custGeom>
              <a:avLst/>
              <a:gdLst/>
              <a:ahLst/>
              <a:cxnLst/>
              <a:rect l="l" t="t" r="r" b="b"/>
              <a:pathLst>
                <a:path w="2966409" h="2562236">
                  <a:moveTo>
                    <a:pt x="0" y="0"/>
                  </a:moveTo>
                  <a:lnTo>
                    <a:pt x="2966410" y="0"/>
                  </a:lnTo>
                  <a:lnTo>
                    <a:pt x="2966410" y="2562236"/>
                  </a:lnTo>
                  <a:lnTo>
                    <a:pt x="0" y="25622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4" name="Freeform 14"/>
            <p:cNvSpPr/>
            <p:nvPr/>
          </p:nvSpPr>
          <p:spPr>
            <a:xfrm rot="199646">
              <a:off x="8371322" y="564963"/>
              <a:ext cx="2920643" cy="2522706"/>
            </a:xfrm>
            <a:custGeom>
              <a:avLst/>
              <a:gdLst/>
              <a:ahLst/>
              <a:cxnLst/>
              <a:rect l="l" t="t" r="r" b="b"/>
              <a:pathLst>
                <a:path w="2920643" h="2522706">
                  <a:moveTo>
                    <a:pt x="0" y="0"/>
                  </a:moveTo>
                  <a:lnTo>
                    <a:pt x="2920643" y="0"/>
                  </a:lnTo>
                  <a:lnTo>
                    <a:pt x="2920643" y="2522705"/>
                  </a:lnTo>
                  <a:lnTo>
                    <a:pt x="0" y="25227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5" name="Freeform 15"/>
          <p:cNvSpPr/>
          <p:nvPr/>
        </p:nvSpPr>
        <p:spPr>
          <a:xfrm rot="-852116">
            <a:off x="1584991" y="2162055"/>
            <a:ext cx="2708699" cy="1955188"/>
          </a:xfrm>
          <a:custGeom>
            <a:avLst/>
            <a:gdLst/>
            <a:ahLst/>
            <a:cxnLst/>
            <a:rect l="l" t="t" r="r" b="b"/>
            <a:pathLst>
              <a:path w="2708699" h="1955188">
                <a:moveTo>
                  <a:pt x="0" y="0"/>
                </a:moveTo>
                <a:lnTo>
                  <a:pt x="2708699" y="0"/>
                </a:lnTo>
                <a:lnTo>
                  <a:pt x="2708699" y="1955188"/>
                </a:lnTo>
                <a:lnTo>
                  <a:pt x="0" y="195518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2221468" y="5933211"/>
            <a:ext cx="3664988" cy="23296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210"/>
              </a:lnSpc>
              <a:spcBef>
                <a:spcPct val="0"/>
              </a:spcBef>
            </a:pPr>
            <a:r>
              <a:rPr lang="en-US" sz="2295" u="none" strike="noStrike">
                <a:solidFill>
                  <a:srgbClr val="000000"/>
                </a:solidFill>
                <a:latin typeface="Opun Mai"/>
              </a:rPr>
              <a:t>Lorem ipsum dolor sit amet dictum, consectetur adipiscing elit. Maecenas eget commodo ante. Morbi nisl erat, dictum et dictum nec, bibendum et. </a:t>
            </a:r>
            <a:endParaRPr lang="en-US" sz="2295" u="none" strike="noStrike">
              <a:solidFill>
                <a:srgbClr val="000000"/>
              </a:solidFill>
              <a:latin typeface="Opun Mai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2566004" y="5391697"/>
            <a:ext cx="2864975" cy="500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05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Opun Mai Bold"/>
              </a:rPr>
              <a:t>Objetivo 01</a:t>
            </a:r>
            <a:endParaRPr lang="en-US" sz="3000">
              <a:solidFill>
                <a:srgbClr val="000000"/>
              </a:solidFill>
              <a:latin typeface="Opun Mai Bold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7168246" y="6036776"/>
            <a:ext cx="3664988" cy="23296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210"/>
              </a:lnSpc>
              <a:spcBef>
                <a:spcPct val="0"/>
              </a:spcBef>
            </a:pPr>
            <a:r>
              <a:rPr lang="en-US" sz="2295" u="none" strike="noStrike">
                <a:solidFill>
                  <a:srgbClr val="000000"/>
                </a:solidFill>
                <a:latin typeface="Opun Mai"/>
              </a:rPr>
              <a:t>Lorem ipsum dolor sit amet dictum, consectetur adipiscing elit. Maecenas eget commodo ante. Morbi nisl erat, dictum et dictum nec, bibendum et. </a:t>
            </a:r>
            <a:endParaRPr lang="en-US" sz="2295" u="none" strike="noStrike">
              <a:solidFill>
                <a:srgbClr val="000000"/>
              </a:solidFill>
              <a:latin typeface="Opun Mai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7512782" y="5495262"/>
            <a:ext cx="2864975" cy="500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05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Opun Mai Bold"/>
              </a:rPr>
              <a:t>Objetivo 02</a:t>
            </a:r>
            <a:endParaRPr lang="en-US" sz="3000">
              <a:solidFill>
                <a:srgbClr val="000000"/>
              </a:solidFill>
              <a:latin typeface="Opun Mai Bold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2179733" y="6036776"/>
            <a:ext cx="3664988" cy="23296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210"/>
              </a:lnSpc>
              <a:spcBef>
                <a:spcPct val="0"/>
              </a:spcBef>
            </a:pPr>
            <a:r>
              <a:rPr lang="en-US" sz="2295" u="none" strike="noStrike">
                <a:solidFill>
                  <a:srgbClr val="000000"/>
                </a:solidFill>
                <a:latin typeface="Opun Mai"/>
              </a:rPr>
              <a:t>Lorem ipsum dolor sit amet dictum, consectetur adipiscing elit. Maecenas eget commodo ante. Morbi nisl erat, dictum et dictum nec, bibendum et. </a:t>
            </a:r>
            <a:endParaRPr lang="en-US" sz="2295" u="none" strike="noStrike">
              <a:solidFill>
                <a:srgbClr val="000000"/>
              </a:solidFill>
              <a:latin typeface="Opun Mai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2524269" y="5495262"/>
            <a:ext cx="2864975" cy="500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05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Opun Mai Bold"/>
              </a:rPr>
              <a:t>Objetivo 03</a:t>
            </a:r>
            <a:endParaRPr lang="en-US" sz="3000">
              <a:solidFill>
                <a:srgbClr val="000000"/>
              </a:solidFill>
              <a:latin typeface="Opun Mai Bold"/>
            </a:endParaRPr>
          </a:p>
        </p:txBody>
      </p:sp>
      <p:sp>
        <p:nvSpPr>
          <p:cNvPr id="22" name="TextBox 22"/>
          <p:cNvSpPr txBox="1"/>
          <p:nvPr/>
        </p:nvSpPr>
        <p:spPr>
          <a:xfrm rot="389824">
            <a:off x="5065750" y="1732440"/>
            <a:ext cx="7983638" cy="1709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330"/>
              </a:lnSpc>
            </a:pPr>
            <a:r>
              <a:rPr lang="es-ES" altLang="en-US" sz="9660">
                <a:solidFill>
                  <a:srgbClr val="FFFFFF"/>
                </a:solidFill>
                <a:latin typeface="Rubik One" panose="02000604000000020004"/>
              </a:rPr>
              <a:t>Problemas</a:t>
            </a:r>
            <a:endParaRPr lang="es-ES" altLang="en-US" sz="9660">
              <a:solidFill>
                <a:srgbClr val="FFFFFF"/>
              </a:solidFill>
              <a:latin typeface="Rubik One" panose="02000604000000020004"/>
            </a:endParaRPr>
          </a:p>
        </p:txBody>
      </p:sp>
      <p:sp>
        <p:nvSpPr>
          <p:cNvPr id="23" name="Freeform 23"/>
          <p:cNvSpPr/>
          <p:nvPr/>
        </p:nvSpPr>
        <p:spPr>
          <a:xfrm>
            <a:off x="-6216394" y="-4214246"/>
            <a:ext cx="9665074" cy="6888562"/>
          </a:xfrm>
          <a:custGeom>
            <a:avLst/>
            <a:gdLst/>
            <a:ahLst/>
            <a:cxnLst/>
            <a:rect l="l" t="t" r="r" b="b"/>
            <a:pathLst>
              <a:path w="9665074" h="6888562">
                <a:moveTo>
                  <a:pt x="0" y="0"/>
                </a:moveTo>
                <a:lnTo>
                  <a:pt x="9665074" y="0"/>
                </a:lnTo>
                <a:lnTo>
                  <a:pt x="9665074" y="6888562"/>
                </a:lnTo>
                <a:lnTo>
                  <a:pt x="0" y="688856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2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316354" flipH="1" flipV="1">
            <a:off x="-227941" y="565527"/>
            <a:ext cx="10290346" cy="10287000"/>
          </a:xfrm>
          <a:custGeom>
            <a:avLst/>
            <a:gdLst/>
            <a:ahLst/>
            <a:cxnLst/>
            <a:rect l="l" t="t" r="r" b="b"/>
            <a:pathLst>
              <a:path w="10290346" h="10287000">
                <a:moveTo>
                  <a:pt x="10290346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0290346" y="0"/>
                </a:lnTo>
                <a:lnTo>
                  <a:pt x="10290346" y="1028700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" name="Freeform 3"/>
          <p:cNvSpPr/>
          <p:nvPr/>
        </p:nvSpPr>
        <p:spPr>
          <a:xfrm rot="-5400000" flipH="1" flipV="1">
            <a:off x="7999327" y="2157821"/>
            <a:ext cx="10290346" cy="10287000"/>
          </a:xfrm>
          <a:custGeom>
            <a:avLst/>
            <a:gdLst/>
            <a:ahLst/>
            <a:cxnLst/>
            <a:rect l="l" t="t" r="r" b="b"/>
            <a:pathLst>
              <a:path w="10290346" h="10287000">
                <a:moveTo>
                  <a:pt x="10290346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0290346" y="0"/>
                </a:lnTo>
                <a:lnTo>
                  <a:pt x="10290346" y="1028700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TextBox 4"/>
          <p:cNvSpPr txBox="1"/>
          <p:nvPr/>
        </p:nvSpPr>
        <p:spPr>
          <a:xfrm>
            <a:off x="9480635" y="1452638"/>
            <a:ext cx="8284008" cy="1283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550"/>
              </a:lnSpc>
            </a:pPr>
            <a:r>
              <a:rPr lang="en-US" sz="7645">
                <a:solidFill>
                  <a:srgbClr val="060710"/>
                </a:solidFill>
                <a:latin typeface="Rubik One" panose="02000604000000020004"/>
              </a:rPr>
              <a:t>Conclusiones</a:t>
            </a:r>
            <a:endParaRPr lang="en-US" sz="7645">
              <a:solidFill>
                <a:srgbClr val="060710"/>
              </a:solidFill>
              <a:latin typeface="Rubik One" panose="02000604000000020004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-1814729" y="-17076036"/>
            <a:ext cx="21917458" cy="21399409"/>
          </a:xfrm>
          <a:custGeom>
            <a:avLst/>
            <a:gdLst/>
            <a:ahLst/>
            <a:cxnLst/>
            <a:rect l="l" t="t" r="r" b="b"/>
            <a:pathLst>
              <a:path w="21917458" h="21399409">
                <a:moveTo>
                  <a:pt x="0" y="0"/>
                </a:moveTo>
                <a:lnTo>
                  <a:pt x="21917458" y="0"/>
                </a:lnTo>
                <a:lnTo>
                  <a:pt x="21917458" y="21399409"/>
                </a:lnTo>
                <a:lnTo>
                  <a:pt x="0" y="2139940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6" name="Group 6"/>
          <p:cNvGrpSpPr/>
          <p:nvPr/>
        </p:nvGrpSpPr>
        <p:grpSpPr>
          <a:xfrm rot="-353092">
            <a:off x="5560380" y="2518307"/>
            <a:ext cx="7167241" cy="1999726"/>
            <a:chOff x="0" y="0"/>
            <a:chExt cx="9556321" cy="2666302"/>
          </a:xfrm>
        </p:grpSpPr>
        <p:sp>
          <p:nvSpPr>
            <p:cNvPr id="7" name="Freeform 7"/>
            <p:cNvSpPr/>
            <p:nvPr/>
          </p:nvSpPr>
          <p:spPr>
            <a:xfrm rot="199646">
              <a:off x="61382" y="71692"/>
              <a:ext cx="2533916" cy="2188670"/>
            </a:xfrm>
            <a:custGeom>
              <a:avLst/>
              <a:gdLst/>
              <a:ahLst/>
              <a:cxnLst/>
              <a:rect l="l" t="t" r="r" b="b"/>
              <a:pathLst>
                <a:path w="2533916" h="2188670">
                  <a:moveTo>
                    <a:pt x="0" y="0"/>
                  </a:moveTo>
                  <a:lnTo>
                    <a:pt x="2533916" y="0"/>
                  </a:lnTo>
                  <a:lnTo>
                    <a:pt x="2533916" y="2188670"/>
                  </a:lnTo>
                  <a:lnTo>
                    <a:pt x="0" y="21886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 rot="199646">
              <a:off x="2410669" y="207116"/>
              <a:ext cx="2494823" cy="2154903"/>
            </a:xfrm>
            <a:custGeom>
              <a:avLst/>
              <a:gdLst/>
              <a:ahLst/>
              <a:cxnLst/>
              <a:rect l="l" t="t" r="r" b="b"/>
              <a:pathLst>
                <a:path w="2494823" h="2154903">
                  <a:moveTo>
                    <a:pt x="0" y="0"/>
                  </a:moveTo>
                  <a:lnTo>
                    <a:pt x="2494822" y="0"/>
                  </a:lnTo>
                  <a:lnTo>
                    <a:pt x="2494822" y="2154903"/>
                  </a:lnTo>
                  <a:lnTo>
                    <a:pt x="0" y="21549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 rot="199646">
              <a:off x="4727444" y="341814"/>
              <a:ext cx="2494823" cy="2154903"/>
            </a:xfrm>
            <a:custGeom>
              <a:avLst/>
              <a:gdLst/>
              <a:ahLst/>
              <a:cxnLst/>
              <a:rect l="l" t="t" r="r" b="b"/>
              <a:pathLst>
                <a:path w="2494823" h="2154903">
                  <a:moveTo>
                    <a:pt x="0" y="0"/>
                  </a:moveTo>
                  <a:lnTo>
                    <a:pt x="2494823" y="0"/>
                  </a:lnTo>
                  <a:lnTo>
                    <a:pt x="2494823" y="2154903"/>
                  </a:lnTo>
                  <a:lnTo>
                    <a:pt x="0" y="21549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 rot="199646">
              <a:off x="7040486" y="475148"/>
              <a:ext cx="2456332" cy="2121657"/>
            </a:xfrm>
            <a:custGeom>
              <a:avLst/>
              <a:gdLst/>
              <a:ahLst/>
              <a:cxnLst/>
              <a:rect l="l" t="t" r="r" b="b"/>
              <a:pathLst>
                <a:path w="2456332" h="2121657">
                  <a:moveTo>
                    <a:pt x="0" y="0"/>
                  </a:moveTo>
                  <a:lnTo>
                    <a:pt x="2456333" y="0"/>
                  </a:lnTo>
                  <a:lnTo>
                    <a:pt x="2456333" y="2121657"/>
                  </a:lnTo>
                  <a:lnTo>
                    <a:pt x="0" y="21216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1" name="Group 11"/>
          <p:cNvGrpSpPr/>
          <p:nvPr/>
        </p:nvGrpSpPr>
        <p:grpSpPr>
          <a:xfrm rot="0">
            <a:off x="2182331" y="5036069"/>
            <a:ext cx="5997926" cy="4222231"/>
            <a:chOff x="0" y="0"/>
            <a:chExt cx="1876601" cy="1321030"/>
          </a:xfrm>
        </p:grpSpPr>
        <p:sp>
          <p:nvSpPr>
            <p:cNvPr id="12" name="Freeform 12"/>
            <p:cNvSpPr/>
            <p:nvPr/>
          </p:nvSpPr>
          <p:spPr>
            <a:xfrm>
              <a:off x="10160" y="16510"/>
              <a:ext cx="1853741" cy="1293090"/>
            </a:xfrm>
            <a:custGeom>
              <a:avLst/>
              <a:gdLst/>
              <a:ahLst/>
              <a:cxnLst/>
              <a:rect l="l" t="t" r="r" b="b"/>
              <a:pathLst>
                <a:path w="1853741" h="1293090">
                  <a:moveTo>
                    <a:pt x="1853741" y="1293090"/>
                  </a:moveTo>
                  <a:lnTo>
                    <a:pt x="0" y="1285470"/>
                  </a:lnTo>
                  <a:lnTo>
                    <a:pt x="0" y="461704"/>
                  </a:lnTo>
                  <a:lnTo>
                    <a:pt x="17780" y="19050"/>
                  </a:lnTo>
                  <a:lnTo>
                    <a:pt x="922209" y="0"/>
                  </a:lnTo>
                  <a:lnTo>
                    <a:pt x="1834691" y="508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-3810" y="0"/>
              <a:ext cx="1882951" cy="1319760"/>
            </a:xfrm>
            <a:custGeom>
              <a:avLst/>
              <a:gdLst/>
              <a:ahLst/>
              <a:cxnLst/>
              <a:rect l="l" t="t" r="r" b="b"/>
              <a:pathLst>
                <a:path w="1882951" h="1319760">
                  <a:moveTo>
                    <a:pt x="1848661" y="21590"/>
                  </a:moveTo>
                  <a:cubicBezTo>
                    <a:pt x="1849931" y="34290"/>
                    <a:pt x="1849931" y="44450"/>
                    <a:pt x="1851201" y="54610"/>
                  </a:cubicBezTo>
                  <a:cubicBezTo>
                    <a:pt x="1853740" y="82812"/>
                    <a:pt x="1855011" y="109554"/>
                    <a:pt x="1857551" y="135341"/>
                  </a:cubicBezTo>
                  <a:cubicBezTo>
                    <a:pt x="1857551" y="172589"/>
                    <a:pt x="1870251" y="907045"/>
                    <a:pt x="1876601" y="944293"/>
                  </a:cubicBezTo>
                  <a:cubicBezTo>
                    <a:pt x="1882951" y="1000642"/>
                    <a:pt x="1879140" y="1057947"/>
                    <a:pt x="1879140" y="1114296"/>
                  </a:cubicBezTo>
                  <a:cubicBezTo>
                    <a:pt x="1879140" y="1163961"/>
                    <a:pt x="1880411" y="1209804"/>
                    <a:pt x="1881681" y="1258800"/>
                  </a:cubicBezTo>
                  <a:cubicBezTo>
                    <a:pt x="1881681" y="1280390"/>
                    <a:pt x="1881681" y="1294360"/>
                    <a:pt x="1881681" y="1318490"/>
                  </a:cubicBezTo>
                  <a:cubicBezTo>
                    <a:pt x="1858821" y="1318490"/>
                    <a:pt x="1838501" y="1319760"/>
                    <a:pt x="1817634" y="1318490"/>
                  </a:cubicBezTo>
                  <a:cubicBezTo>
                    <a:pt x="1726401" y="1313410"/>
                    <a:pt x="1633764" y="1319760"/>
                    <a:pt x="1542530" y="1314680"/>
                  </a:cubicBezTo>
                  <a:cubicBezTo>
                    <a:pt x="1487790" y="1310870"/>
                    <a:pt x="1434454" y="1313410"/>
                    <a:pt x="1379714" y="1310870"/>
                  </a:cubicBezTo>
                  <a:cubicBezTo>
                    <a:pt x="1354449" y="1309600"/>
                    <a:pt x="1329184" y="1308330"/>
                    <a:pt x="1303920" y="1307060"/>
                  </a:cubicBezTo>
                  <a:cubicBezTo>
                    <a:pt x="1288480" y="1307060"/>
                    <a:pt x="1274444" y="1308330"/>
                    <a:pt x="1259005" y="1308330"/>
                  </a:cubicBezTo>
                  <a:cubicBezTo>
                    <a:pt x="1219704" y="1307060"/>
                    <a:pt x="1111628" y="1308330"/>
                    <a:pt x="1072327" y="1307060"/>
                  </a:cubicBezTo>
                  <a:cubicBezTo>
                    <a:pt x="1044255" y="1305790"/>
                    <a:pt x="482819" y="1314680"/>
                    <a:pt x="454747" y="1313410"/>
                  </a:cubicBezTo>
                  <a:cubicBezTo>
                    <a:pt x="447729" y="1313410"/>
                    <a:pt x="439307" y="1314680"/>
                    <a:pt x="432289" y="1314680"/>
                  </a:cubicBezTo>
                  <a:cubicBezTo>
                    <a:pt x="415446" y="1314680"/>
                    <a:pt x="400007" y="1315950"/>
                    <a:pt x="383164" y="1315950"/>
                  </a:cubicBezTo>
                  <a:cubicBezTo>
                    <a:pt x="341056" y="1315950"/>
                    <a:pt x="300352" y="1314680"/>
                    <a:pt x="258244" y="1313410"/>
                  </a:cubicBezTo>
                  <a:cubicBezTo>
                    <a:pt x="232979" y="1312140"/>
                    <a:pt x="207715" y="1310870"/>
                    <a:pt x="183854" y="1309600"/>
                  </a:cubicBezTo>
                  <a:cubicBezTo>
                    <a:pt x="138939" y="1308330"/>
                    <a:pt x="94024" y="1307060"/>
                    <a:pt x="48260" y="1307060"/>
                  </a:cubicBezTo>
                  <a:cubicBezTo>
                    <a:pt x="38100" y="1307060"/>
                    <a:pt x="29210" y="1307060"/>
                    <a:pt x="19050" y="1305790"/>
                  </a:cubicBezTo>
                  <a:cubicBezTo>
                    <a:pt x="10160" y="1304520"/>
                    <a:pt x="5080" y="1298170"/>
                    <a:pt x="7620" y="1289280"/>
                  </a:cubicBezTo>
                  <a:cubicBezTo>
                    <a:pt x="16510" y="1257558"/>
                    <a:pt x="12700" y="1233681"/>
                    <a:pt x="11430" y="1208849"/>
                  </a:cubicBezTo>
                  <a:cubicBezTo>
                    <a:pt x="10160" y="1158230"/>
                    <a:pt x="6350" y="1108566"/>
                    <a:pt x="7620" y="1057947"/>
                  </a:cubicBezTo>
                  <a:cubicBezTo>
                    <a:pt x="5080" y="994912"/>
                    <a:pt x="0" y="214613"/>
                    <a:pt x="7620" y="150622"/>
                  </a:cubicBezTo>
                  <a:cubicBezTo>
                    <a:pt x="8890" y="138206"/>
                    <a:pt x="7620" y="124835"/>
                    <a:pt x="8890" y="112419"/>
                  </a:cubicBezTo>
                  <a:cubicBezTo>
                    <a:pt x="10160" y="92363"/>
                    <a:pt x="12700" y="70396"/>
                    <a:pt x="13970" y="44450"/>
                  </a:cubicBezTo>
                  <a:cubicBezTo>
                    <a:pt x="13970" y="41910"/>
                    <a:pt x="15240" y="39370"/>
                    <a:pt x="16510" y="38100"/>
                  </a:cubicBezTo>
                  <a:cubicBezTo>
                    <a:pt x="38100" y="35560"/>
                    <a:pt x="58934" y="30480"/>
                    <a:pt x="81391" y="29210"/>
                  </a:cubicBezTo>
                  <a:cubicBezTo>
                    <a:pt x="119288" y="25400"/>
                    <a:pt x="157185" y="22860"/>
                    <a:pt x="196486" y="20320"/>
                  </a:cubicBezTo>
                  <a:cubicBezTo>
                    <a:pt x="223154" y="17780"/>
                    <a:pt x="249822" y="16510"/>
                    <a:pt x="275087" y="13970"/>
                  </a:cubicBezTo>
                  <a:cubicBezTo>
                    <a:pt x="300352" y="11430"/>
                    <a:pt x="327020" y="8890"/>
                    <a:pt x="352285" y="8890"/>
                  </a:cubicBezTo>
                  <a:cubicBezTo>
                    <a:pt x="380356" y="7620"/>
                    <a:pt x="408428" y="10160"/>
                    <a:pt x="436500" y="8890"/>
                  </a:cubicBezTo>
                  <a:cubicBezTo>
                    <a:pt x="471590" y="8890"/>
                    <a:pt x="1107417" y="6350"/>
                    <a:pt x="1142507" y="5080"/>
                  </a:cubicBezTo>
                  <a:cubicBezTo>
                    <a:pt x="1176193" y="3810"/>
                    <a:pt x="1209879" y="2540"/>
                    <a:pt x="1244969" y="2540"/>
                  </a:cubicBezTo>
                  <a:cubicBezTo>
                    <a:pt x="1302516" y="1270"/>
                    <a:pt x="1358660" y="0"/>
                    <a:pt x="1416207" y="0"/>
                  </a:cubicBezTo>
                  <a:cubicBezTo>
                    <a:pt x="1440068" y="0"/>
                    <a:pt x="1465333" y="2540"/>
                    <a:pt x="1489194" y="2540"/>
                  </a:cubicBezTo>
                  <a:cubicBezTo>
                    <a:pt x="1555163" y="3810"/>
                    <a:pt x="1622535" y="5080"/>
                    <a:pt x="1688504" y="7620"/>
                  </a:cubicBezTo>
                  <a:cubicBezTo>
                    <a:pt x="1723594" y="8890"/>
                    <a:pt x="1758683" y="12700"/>
                    <a:pt x="1793773" y="16510"/>
                  </a:cubicBezTo>
                  <a:cubicBezTo>
                    <a:pt x="1802195" y="16510"/>
                    <a:pt x="1810616" y="16510"/>
                    <a:pt x="1817634" y="16510"/>
                  </a:cubicBezTo>
                  <a:cubicBezTo>
                    <a:pt x="1829611" y="17780"/>
                    <a:pt x="1838501" y="20320"/>
                    <a:pt x="1848661" y="21590"/>
                  </a:cubicBezTo>
                  <a:close/>
                  <a:moveTo>
                    <a:pt x="1858821" y="1301980"/>
                  </a:moveTo>
                  <a:cubicBezTo>
                    <a:pt x="1860091" y="1285470"/>
                    <a:pt x="1861361" y="1272770"/>
                    <a:pt x="1861361" y="1260070"/>
                  </a:cubicBezTo>
                  <a:cubicBezTo>
                    <a:pt x="1860091" y="1205029"/>
                    <a:pt x="1858821" y="1154410"/>
                    <a:pt x="1858821" y="1099970"/>
                  </a:cubicBezTo>
                  <a:cubicBezTo>
                    <a:pt x="1858821" y="1075138"/>
                    <a:pt x="1861361" y="1050306"/>
                    <a:pt x="1860091" y="1025474"/>
                  </a:cubicBezTo>
                  <a:cubicBezTo>
                    <a:pt x="1860091" y="1002552"/>
                    <a:pt x="1858821" y="978675"/>
                    <a:pt x="1857551" y="955754"/>
                  </a:cubicBezTo>
                  <a:cubicBezTo>
                    <a:pt x="1852471" y="920416"/>
                    <a:pt x="1841041" y="188826"/>
                    <a:pt x="1841041" y="153488"/>
                  </a:cubicBezTo>
                  <a:cubicBezTo>
                    <a:pt x="1838501" y="123880"/>
                    <a:pt x="1835961" y="93318"/>
                    <a:pt x="1833421" y="63500"/>
                  </a:cubicBezTo>
                  <a:cubicBezTo>
                    <a:pt x="1832151" y="44450"/>
                    <a:pt x="1830881" y="43180"/>
                    <a:pt x="1813423" y="41910"/>
                  </a:cubicBezTo>
                  <a:cubicBezTo>
                    <a:pt x="1809213" y="41910"/>
                    <a:pt x="1806406" y="41910"/>
                    <a:pt x="1802195" y="40640"/>
                  </a:cubicBezTo>
                  <a:cubicBezTo>
                    <a:pt x="1767105" y="36830"/>
                    <a:pt x="1730612" y="31750"/>
                    <a:pt x="1695522" y="30480"/>
                  </a:cubicBezTo>
                  <a:cubicBezTo>
                    <a:pt x="1609903" y="26670"/>
                    <a:pt x="1522880" y="25400"/>
                    <a:pt x="1437261" y="22860"/>
                  </a:cubicBezTo>
                  <a:cubicBezTo>
                    <a:pt x="1424629" y="22860"/>
                    <a:pt x="1410593" y="22860"/>
                    <a:pt x="1397960" y="22860"/>
                  </a:cubicBezTo>
                  <a:cubicBezTo>
                    <a:pt x="1376907" y="22860"/>
                    <a:pt x="1355853" y="22860"/>
                    <a:pt x="1336202" y="22860"/>
                  </a:cubicBezTo>
                  <a:cubicBezTo>
                    <a:pt x="1291288" y="22860"/>
                    <a:pt x="1246372" y="22860"/>
                    <a:pt x="1202861" y="24130"/>
                  </a:cubicBezTo>
                  <a:cubicBezTo>
                    <a:pt x="1164964" y="25400"/>
                    <a:pt x="526330" y="29210"/>
                    <a:pt x="488433" y="29210"/>
                  </a:cubicBezTo>
                  <a:cubicBezTo>
                    <a:pt x="426675" y="29210"/>
                    <a:pt x="364917" y="26670"/>
                    <a:pt x="303159" y="33020"/>
                  </a:cubicBezTo>
                  <a:cubicBezTo>
                    <a:pt x="270876" y="36830"/>
                    <a:pt x="239997" y="36830"/>
                    <a:pt x="209118" y="38100"/>
                  </a:cubicBezTo>
                  <a:cubicBezTo>
                    <a:pt x="155782" y="41910"/>
                    <a:pt x="102445" y="45720"/>
                    <a:pt x="49530" y="50800"/>
                  </a:cubicBezTo>
                  <a:cubicBezTo>
                    <a:pt x="36830" y="50800"/>
                    <a:pt x="34290" y="53340"/>
                    <a:pt x="33020" y="67531"/>
                  </a:cubicBezTo>
                  <a:cubicBezTo>
                    <a:pt x="31750" y="84722"/>
                    <a:pt x="31750" y="101913"/>
                    <a:pt x="30480" y="119105"/>
                  </a:cubicBezTo>
                  <a:cubicBezTo>
                    <a:pt x="29210" y="147757"/>
                    <a:pt x="26670" y="175454"/>
                    <a:pt x="25400" y="204107"/>
                  </a:cubicBezTo>
                  <a:cubicBezTo>
                    <a:pt x="20320" y="234669"/>
                    <a:pt x="26670" y="981541"/>
                    <a:pt x="29210" y="1012103"/>
                  </a:cubicBezTo>
                  <a:cubicBezTo>
                    <a:pt x="29210" y="1044576"/>
                    <a:pt x="29210" y="1078003"/>
                    <a:pt x="30480" y="1110476"/>
                  </a:cubicBezTo>
                  <a:cubicBezTo>
                    <a:pt x="30480" y="1134353"/>
                    <a:pt x="33020" y="1158230"/>
                    <a:pt x="33020" y="1182107"/>
                  </a:cubicBezTo>
                  <a:cubicBezTo>
                    <a:pt x="33020" y="1207894"/>
                    <a:pt x="33020" y="1233681"/>
                    <a:pt x="31750" y="1260070"/>
                  </a:cubicBezTo>
                  <a:cubicBezTo>
                    <a:pt x="31750" y="1263880"/>
                    <a:pt x="31750" y="1266420"/>
                    <a:pt x="31750" y="1270230"/>
                  </a:cubicBezTo>
                  <a:cubicBezTo>
                    <a:pt x="31750" y="1280390"/>
                    <a:pt x="35560" y="1284200"/>
                    <a:pt x="44450" y="1284200"/>
                  </a:cubicBezTo>
                  <a:cubicBezTo>
                    <a:pt x="61741" y="1284200"/>
                    <a:pt x="81391" y="1285470"/>
                    <a:pt x="99638" y="1285470"/>
                  </a:cubicBezTo>
                  <a:cubicBezTo>
                    <a:pt x="126306" y="1285470"/>
                    <a:pt x="154378" y="1282930"/>
                    <a:pt x="181046" y="1285470"/>
                  </a:cubicBezTo>
                  <a:cubicBezTo>
                    <a:pt x="224558" y="1289280"/>
                    <a:pt x="268069" y="1291820"/>
                    <a:pt x="311581" y="1290550"/>
                  </a:cubicBezTo>
                  <a:cubicBezTo>
                    <a:pt x="339652" y="1289280"/>
                    <a:pt x="366321" y="1291820"/>
                    <a:pt x="394392" y="1291820"/>
                  </a:cubicBezTo>
                  <a:cubicBezTo>
                    <a:pt x="435097" y="1291820"/>
                    <a:pt x="475801" y="1290550"/>
                    <a:pt x="516505" y="1291820"/>
                  </a:cubicBezTo>
                  <a:cubicBezTo>
                    <a:pt x="576859" y="1293090"/>
                    <a:pt x="1239355" y="1282930"/>
                    <a:pt x="1301113" y="1285470"/>
                  </a:cubicBezTo>
                  <a:cubicBezTo>
                    <a:pt x="1327781" y="1286740"/>
                    <a:pt x="1354449" y="1288010"/>
                    <a:pt x="1379714" y="1288010"/>
                  </a:cubicBezTo>
                  <a:cubicBezTo>
                    <a:pt x="1426032" y="1290550"/>
                    <a:pt x="1470947" y="1286740"/>
                    <a:pt x="1517266" y="1290550"/>
                  </a:cubicBezTo>
                  <a:cubicBezTo>
                    <a:pt x="1555163" y="1293090"/>
                    <a:pt x="1593060" y="1293090"/>
                    <a:pt x="1630957" y="1295630"/>
                  </a:cubicBezTo>
                  <a:cubicBezTo>
                    <a:pt x="1687100" y="1299440"/>
                    <a:pt x="1743244" y="1301980"/>
                    <a:pt x="1799388" y="1303250"/>
                  </a:cubicBezTo>
                  <a:cubicBezTo>
                    <a:pt x="1820441" y="1303250"/>
                    <a:pt x="1838501" y="1301980"/>
                    <a:pt x="1858821" y="130198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14" name="Freeform 14"/>
          <p:cNvSpPr/>
          <p:nvPr/>
        </p:nvSpPr>
        <p:spPr>
          <a:xfrm>
            <a:off x="6522093" y="4725556"/>
            <a:ext cx="2264720" cy="1978799"/>
          </a:xfrm>
          <a:custGeom>
            <a:avLst/>
            <a:gdLst/>
            <a:ahLst/>
            <a:cxnLst/>
            <a:rect l="l" t="t" r="r" b="b"/>
            <a:pathLst>
              <a:path w="2264720" h="1978799">
                <a:moveTo>
                  <a:pt x="0" y="0"/>
                </a:moveTo>
                <a:lnTo>
                  <a:pt x="2264720" y="0"/>
                </a:lnTo>
                <a:lnTo>
                  <a:pt x="2264720" y="1978799"/>
                </a:lnTo>
                <a:lnTo>
                  <a:pt x="0" y="197879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5" name="Freeform 15"/>
          <p:cNvSpPr/>
          <p:nvPr/>
        </p:nvSpPr>
        <p:spPr>
          <a:xfrm>
            <a:off x="7258219" y="5036069"/>
            <a:ext cx="792468" cy="992841"/>
          </a:xfrm>
          <a:custGeom>
            <a:avLst/>
            <a:gdLst/>
            <a:ahLst/>
            <a:cxnLst/>
            <a:rect l="l" t="t" r="r" b="b"/>
            <a:pathLst>
              <a:path w="792468" h="992841">
                <a:moveTo>
                  <a:pt x="0" y="0"/>
                </a:moveTo>
                <a:lnTo>
                  <a:pt x="792467" y="0"/>
                </a:lnTo>
                <a:lnTo>
                  <a:pt x="792467" y="992841"/>
                </a:lnTo>
                <a:lnTo>
                  <a:pt x="0" y="99284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grpSp>
        <p:nvGrpSpPr>
          <p:cNvPr id="16" name="Group 16"/>
          <p:cNvGrpSpPr/>
          <p:nvPr/>
        </p:nvGrpSpPr>
        <p:grpSpPr>
          <a:xfrm rot="0">
            <a:off x="9501188" y="5036069"/>
            <a:ext cx="5997926" cy="4222231"/>
            <a:chOff x="0" y="0"/>
            <a:chExt cx="1876601" cy="1321030"/>
          </a:xfrm>
        </p:grpSpPr>
        <p:sp>
          <p:nvSpPr>
            <p:cNvPr id="17" name="Freeform 17"/>
            <p:cNvSpPr/>
            <p:nvPr/>
          </p:nvSpPr>
          <p:spPr>
            <a:xfrm>
              <a:off x="10160" y="16510"/>
              <a:ext cx="1853741" cy="1293090"/>
            </a:xfrm>
            <a:custGeom>
              <a:avLst/>
              <a:gdLst/>
              <a:ahLst/>
              <a:cxnLst/>
              <a:rect l="l" t="t" r="r" b="b"/>
              <a:pathLst>
                <a:path w="1853741" h="1293090">
                  <a:moveTo>
                    <a:pt x="1853741" y="1293090"/>
                  </a:moveTo>
                  <a:lnTo>
                    <a:pt x="0" y="1285470"/>
                  </a:lnTo>
                  <a:lnTo>
                    <a:pt x="0" y="461704"/>
                  </a:lnTo>
                  <a:lnTo>
                    <a:pt x="17780" y="19050"/>
                  </a:lnTo>
                  <a:lnTo>
                    <a:pt x="922209" y="0"/>
                  </a:lnTo>
                  <a:lnTo>
                    <a:pt x="1834691" y="508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8" name="Freeform 18"/>
            <p:cNvSpPr/>
            <p:nvPr/>
          </p:nvSpPr>
          <p:spPr>
            <a:xfrm>
              <a:off x="-3810" y="0"/>
              <a:ext cx="1882951" cy="1319760"/>
            </a:xfrm>
            <a:custGeom>
              <a:avLst/>
              <a:gdLst/>
              <a:ahLst/>
              <a:cxnLst/>
              <a:rect l="l" t="t" r="r" b="b"/>
              <a:pathLst>
                <a:path w="1882951" h="1319760">
                  <a:moveTo>
                    <a:pt x="1848661" y="21590"/>
                  </a:moveTo>
                  <a:cubicBezTo>
                    <a:pt x="1849931" y="34290"/>
                    <a:pt x="1849931" y="44450"/>
                    <a:pt x="1851201" y="54610"/>
                  </a:cubicBezTo>
                  <a:cubicBezTo>
                    <a:pt x="1853740" y="82812"/>
                    <a:pt x="1855011" y="109554"/>
                    <a:pt x="1857551" y="135341"/>
                  </a:cubicBezTo>
                  <a:cubicBezTo>
                    <a:pt x="1857551" y="172589"/>
                    <a:pt x="1870251" y="907045"/>
                    <a:pt x="1876601" y="944293"/>
                  </a:cubicBezTo>
                  <a:cubicBezTo>
                    <a:pt x="1882951" y="1000642"/>
                    <a:pt x="1879140" y="1057947"/>
                    <a:pt x="1879140" y="1114296"/>
                  </a:cubicBezTo>
                  <a:cubicBezTo>
                    <a:pt x="1879140" y="1163961"/>
                    <a:pt x="1880411" y="1209804"/>
                    <a:pt x="1881681" y="1258800"/>
                  </a:cubicBezTo>
                  <a:cubicBezTo>
                    <a:pt x="1881681" y="1280390"/>
                    <a:pt x="1881681" y="1294360"/>
                    <a:pt x="1881681" y="1318490"/>
                  </a:cubicBezTo>
                  <a:cubicBezTo>
                    <a:pt x="1858821" y="1318490"/>
                    <a:pt x="1838501" y="1319760"/>
                    <a:pt x="1817634" y="1318490"/>
                  </a:cubicBezTo>
                  <a:cubicBezTo>
                    <a:pt x="1726401" y="1313410"/>
                    <a:pt x="1633764" y="1319760"/>
                    <a:pt x="1542530" y="1314680"/>
                  </a:cubicBezTo>
                  <a:cubicBezTo>
                    <a:pt x="1487790" y="1310870"/>
                    <a:pt x="1434454" y="1313410"/>
                    <a:pt x="1379714" y="1310870"/>
                  </a:cubicBezTo>
                  <a:cubicBezTo>
                    <a:pt x="1354449" y="1309600"/>
                    <a:pt x="1329184" y="1308330"/>
                    <a:pt x="1303920" y="1307060"/>
                  </a:cubicBezTo>
                  <a:cubicBezTo>
                    <a:pt x="1288480" y="1307060"/>
                    <a:pt x="1274444" y="1308330"/>
                    <a:pt x="1259005" y="1308330"/>
                  </a:cubicBezTo>
                  <a:cubicBezTo>
                    <a:pt x="1219704" y="1307060"/>
                    <a:pt x="1111628" y="1308330"/>
                    <a:pt x="1072327" y="1307060"/>
                  </a:cubicBezTo>
                  <a:cubicBezTo>
                    <a:pt x="1044255" y="1305790"/>
                    <a:pt x="482819" y="1314680"/>
                    <a:pt x="454747" y="1313410"/>
                  </a:cubicBezTo>
                  <a:cubicBezTo>
                    <a:pt x="447729" y="1313410"/>
                    <a:pt x="439307" y="1314680"/>
                    <a:pt x="432289" y="1314680"/>
                  </a:cubicBezTo>
                  <a:cubicBezTo>
                    <a:pt x="415446" y="1314680"/>
                    <a:pt x="400007" y="1315950"/>
                    <a:pt x="383164" y="1315950"/>
                  </a:cubicBezTo>
                  <a:cubicBezTo>
                    <a:pt x="341056" y="1315950"/>
                    <a:pt x="300352" y="1314680"/>
                    <a:pt x="258244" y="1313410"/>
                  </a:cubicBezTo>
                  <a:cubicBezTo>
                    <a:pt x="232979" y="1312140"/>
                    <a:pt x="207715" y="1310870"/>
                    <a:pt x="183854" y="1309600"/>
                  </a:cubicBezTo>
                  <a:cubicBezTo>
                    <a:pt x="138939" y="1308330"/>
                    <a:pt x="94024" y="1307060"/>
                    <a:pt x="48260" y="1307060"/>
                  </a:cubicBezTo>
                  <a:cubicBezTo>
                    <a:pt x="38100" y="1307060"/>
                    <a:pt x="29210" y="1307060"/>
                    <a:pt x="19050" y="1305790"/>
                  </a:cubicBezTo>
                  <a:cubicBezTo>
                    <a:pt x="10160" y="1304520"/>
                    <a:pt x="5080" y="1298170"/>
                    <a:pt x="7620" y="1289280"/>
                  </a:cubicBezTo>
                  <a:cubicBezTo>
                    <a:pt x="16510" y="1257558"/>
                    <a:pt x="12700" y="1233681"/>
                    <a:pt x="11430" y="1208849"/>
                  </a:cubicBezTo>
                  <a:cubicBezTo>
                    <a:pt x="10160" y="1158230"/>
                    <a:pt x="6350" y="1108566"/>
                    <a:pt x="7620" y="1057947"/>
                  </a:cubicBezTo>
                  <a:cubicBezTo>
                    <a:pt x="5080" y="994912"/>
                    <a:pt x="0" y="214613"/>
                    <a:pt x="7620" y="150622"/>
                  </a:cubicBezTo>
                  <a:cubicBezTo>
                    <a:pt x="8890" y="138206"/>
                    <a:pt x="7620" y="124835"/>
                    <a:pt x="8890" y="112419"/>
                  </a:cubicBezTo>
                  <a:cubicBezTo>
                    <a:pt x="10160" y="92363"/>
                    <a:pt x="12700" y="70396"/>
                    <a:pt x="13970" y="44450"/>
                  </a:cubicBezTo>
                  <a:cubicBezTo>
                    <a:pt x="13970" y="41910"/>
                    <a:pt x="15240" y="39370"/>
                    <a:pt x="16510" y="38100"/>
                  </a:cubicBezTo>
                  <a:cubicBezTo>
                    <a:pt x="38100" y="35560"/>
                    <a:pt x="58934" y="30480"/>
                    <a:pt x="81391" y="29210"/>
                  </a:cubicBezTo>
                  <a:cubicBezTo>
                    <a:pt x="119288" y="25400"/>
                    <a:pt x="157185" y="22860"/>
                    <a:pt x="196486" y="20320"/>
                  </a:cubicBezTo>
                  <a:cubicBezTo>
                    <a:pt x="223154" y="17780"/>
                    <a:pt x="249822" y="16510"/>
                    <a:pt x="275087" y="13970"/>
                  </a:cubicBezTo>
                  <a:cubicBezTo>
                    <a:pt x="300352" y="11430"/>
                    <a:pt x="327020" y="8890"/>
                    <a:pt x="352285" y="8890"/>
                  </a:cubicBezTo>
                  <a:cubicBezTo>
                    <a:pt x="380356" y="7620"/>
                    <a:pt x="408428" y="10160"/>
                    <a:pt x="436500" y="8890"/>
                  </a:cubicBezTo>
                  <a:cubicBezTo>
                    <a:pt x="471590" y="8890"/>
                    <a:pt x="1107417" y="6350"/>
                    <a:pt x="1142507" y="5080"/>
                  </a:cubicBezTo>
                  <a:cubicBezTo>
                    <a:pt x="1176193" y="3810"/>
                    <a:pt x="1209879" y="2540"/>
                    <a:pt x="1244969" y="2540"/>
                  </a:cubicBezTo>
                  <a:cubicBezTo>
                    <a:pt x="1302516" y="1270"/>
                    <a:pt x="1358660" y="0"/>
                    <a:pt x="1416207" y="0"/>
                  </a:cubicBezTo>
                  <a:cubicBezTo>
                    <a:pt x="1440068" y="0"/>
                    <a:pt x="1465333" y="2540"/>
                    <a:pt x="1489194" y="2540"/>
                  </a:cubicBezTo>
                  <a:cubicBezTo>
                    <a:pt x="1555163" y="3810"/>
                    <a:pt x="1622535" y="5080"/>
                    <a:pt x="1688504" y="7620"/>
                  </a:cubicBezTo>
                  <a:cubicBezTo>
                    <a:pt x="1723594" y="8890"/>
                    <a:pt x="1758683" y="12700"/>
                    <a:pt x="1793773" y="16510"/>
                  </a:cubicBezTo>
                  <a:cubicBezTo>
                    <a:pt x="1802195" y="16510"/>
                    <a:pt x="1810616" y="16510"/>
                    <a:pt x="1817634" y="16510"/>
                  </a:cubicBezTo>
                  <a:cubicBezTo>
                    <a:pt x="1829611" y="17780"/>
                    <a:pt x="1838501" y="20320"/>
                    <a:pt x="1848661" y="21590"/>
                  </a:cubicBezTo>
                  <a:close/>
                  <a:moveTo>
                    <a:pt x="1858821" y="1301980"/>
                  </a:moveTo>
                  <a:cubicBezTo>
                    <a:pt x="1860091" y="1285470"/>
                    <a:pt x="1861361" y="1272770"/>
                    <a:pt x="1861361" y="1260070"/>
                  </a:cubicBezTo>
                  <a:cubicBezTo>
                    <a:pt x="1860091" y="1205029"/>
                    <a:pt x="1858821" y="1154410"/>
                    <a:pt x="1858821" y="1099970"/>
                  </a:cubicBezTo>
                  <a:cubicBezTo>
                    <a:pt x="1858821" y="1075138"/>
                    <a:pt x="1861361" y="1050306"/>
                    <a:pt x="1860091" y="1025474"/>
                  </a:cubicBezTo>
                  <a:cubicBezTo>
                    <a:pt x="1860091" y="1002552"/>
                    <a:pt x="1858821" y="978675"/>
                    <a:pt x="1857551" y="955754"/>
                  </a:cubicBezTo>
                  <a:cubicBezTo>
                    <a:pt x="1852471" y="920416"/>
                    <a:pt x="1841041" y="188826"/>
                    <a:pt x="1841041" y="153488"/>
                  </a:cubicBezTo>
                  <a:cubicBezTo>
                    <a:pt x="1838501" y="123880"/>
                    <a:pt x="1835961" y="93318"/>
                    <a:pt x="1833421" y="63500"/>
                  </a:cubicBezTo>
                  <a:cubicBezTo>
                    <a:pt x="1832151" y="44450"/>
                    <a:pt x="1830881" y="43180"/>
                    <a:pt x="1813423" y="41910"/>
                  </a:cubicBezTo>
                  <a:cubicBezTo>
                    <a:pt x="1809213" y="41910"/>
                    <a:pt x="1806406" y="41910"/>
                    <a:pt x="1802195" y="40640"/>
                  </a:cubicBezTo>
                  <a:cubicBezTo>
                    <a:pt x="1767105" y="36830"/>
                    <a:pt x="1730612" y="31750"/>
                    <a:pt x="1695522" y="30480"/>
                  </a:cubicBezTo>
                  <a:cubicBezTo>
                    <a:pt x="1609903" y="26670"/>
                    <a:pt x="1522880" y="25400"/>
                    <a:pt x="1437261" y="22860"/>
                  </a:cubicBezTo>
                  <a:cubicBezTo>
                    <a:pt x="1424629" y="22860"/>
                    <a:pt x="1410593" y="22860"/>
                    <a:pt x="1397960" y="22860"/>
                  </a:cubicBezTo>
                  <a:cubicBezTo>
                    <a:pt x="1376907" y="22860"/>
                    <a:pt x="1355853" y="22860"/>
                    <a:pt x="1336202" y="22860"/>
                  </a:cubicBezTo>
                  <a:cubicBezTo>
                    <a:pt x="1291288" y="22860"/>
                    <a:pt x="1246372" y="22860"/>
                    <a:pt x="1202861" y="24130"/>
                  </a:cubicBezTo>
                  <a:cubicBezTo>
                    <a:pt x="1164964" y="25400"/>
                    <a:pt x="526330" y="29210"/>
                    <a:pt x="488433" y="29210"/>
                  </a:cubicBezTo>
                  <a:cubicBezTo>
                    <a:pt x="426675" y="29210"/>
                    <a:pt x="364917" y="26670"/>
                    <a:pt x="303159" y="33020"/>
                  </a:cubicBezTo>
                  <a:cubicBezTo>
                    <a:pt x="270876" y="36830"/>
                    <a:pt x="239997" y="36830"/>
                    <a:pt x="209118" y="38100"/>
                  </a:cubicBezTo>
                  <a:cubicBezTo>
                    <a:pt x="155782" y="41910"/>
                    <a:pt x="102445" y="45720"/>
                    <a:pt x="49530" y="50800"/>
                  </a:cubicBezTo>
                  <a:cubicBezTo>
                    <a:pt x="36830" y="50800"/>
                    <a:pt x="34290" y="53340"/>
                    <a:pt x="33020" y="67531"/>
                  </a:cubicBezTo>
                  <a:cubicBezTo>
                    <a:pt x="31750" y="84722"/>
                    <a:pt x="31750" y="101913"/>
                    <a:pt x="30480" y="119105"/>
                  </a:cubicBezTo>
                  <a:cubicBezTo>
                    <a:pt x="29210" y="147757"/>
                    <a:pt x="26670" y="175454"/>
                    <a:pt x="25400" y="204107"/>
                  </a:cubicBezTo>
                  <a:cubicBezTo>
                    <a:pt x="20320" y="234669"/>
                    <a:pt x="26670" y="981541"/>
                    <a:pt x="29210" y="1012103"/>
                  </a:cubicBezTo>
                  <a:cubicBezTo>
                    <a:pt x="29210" y="1044576"/>
                    <a:pt x="29210" y="1078003"/>
                    <a:pt x="30480" y="1110476"/>
                  </a:cubicBezTo>
                  <a:cubicBezTo>
                    <a:pt x="30480" y="1134353"/>
                    <a:pt x="33020" y="1158230"/>
                    <a:pt x="33020" y="1182107"/>
                  </a:cubicBezTo>
                  <a:cubicBezTo>
                    <a:pt x="33020" y="1207894"/>
                    <a:pt x="33020" y="1233681"/>
                    <a:pt x="31750" y="1260070"/>
                  </a:cubicBezTo>
                  <a:cubicBezTo>
                    <a:pt x="31750" y="1263880"/>
                    <a:pt x="31750" y="1266420"/>
                    <a:pt x="31750" y="1270230"/>
                  </a:cubicBezTo>
                  <a:cubicBezTo>
                    <a:pt x="31750" y="1280390"/>
                    <a:pt x="35560" y="1284200"/>
                    <a:pt x="44450" y="1284200"/>
                  </a:cubicBezTo>
                  <a:cubicBezTo>
                    <a:pt x="61741" y="1284200"/>
                    <a:pt x="81391" y="1285470"/>
                    <a:pt x="99638" y="1285470"/>
                  </a:cubicBezTo>
                  <a:cubicBezTo>
                    <a:pt x="126306" y="1285470"/>
                    <a:pt x="154378" y="1282930"/>
                    <a:pt x="181046" y="1285470"/>
                  </a:cubicBezTo>
                  <a:cubicBezTo>
                    <a:pt x="224558" y="1289280"/>
                    <a:pt x="268069" y="1291820"/>
                    <a:pt x="311581" y="1290550"/>
                  </a:cubicBezTo>
                  <a:cubicBezTo>
                    <a:pt x="339652" y="1289280"/>
                    <a:pt x="366321" y="1291820"/>
                    <a:pt x="394392" y="1291820"/>
                  </a:cubicBezTo>
                  <a:cubicBezTo>
                    <a:pt x="435097" y="1291820"/>
                    <a:pt x="475801" y="1290550"/>
                    <a:pt x="516505" y="1291820"/>
                  </a:cubicBezTo>
                  <a:cubicBezTo>
                    <a:pt x="576859" y="1293090"/>
                    <a:pt x="1239355" y="1282930"/>
                    <a:pt x="1301113" y="1285470"/>
                  </a:cubicBezTo>
                  <a:cubicBezTo>
                    <a:pt x="1327781" y="1286740"/>
                    <a:pt x="1354449" y="1288010"/>
                    <a:pt x="1379714" y="1288010"/>
                  </a:cubicBezTo>
                  <a:cubicBezTo>
                    <a:pt x="1426032" y="1290550"/>
                    <a:pt x="1470947" y="1286740"/>
                    <a:pt x="1517266" y="1290550"/>
                  </a:cubicBezTo>
                  <a:cubicBezTo>
                    <a:pt x="1555163" y="1293090"/>
                    <a:pt x="1593060" y="1293090"/>
                    <a:pt x="1630957" y="1295630"/>
                  </a:cubicBezTo>
                  <a:cubicBezTo>
                    <a:pt x="1687100" y="1299440"/>
                    <a:pt x="1743244" y="1301980"/>
                    <a:pt x="1799388" y="1303250"/>
                  </a:cubicBezTo>
                  <a:cubicBezTo>
                    <a:pt x="1820441" y="1303250"/>
                    <a:pt x="1838501" y="1301980"/>
                    <a:pt x="1858821" y="130198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19" name="Freeform 19"/>
          <p:cNvSpPr/>
          <p:nvPr/>
        </p:nvSpPr>
        <p:spPr>
          <a:xfrm>
            <a:off x="13840949" y="4725556"/>
            <a:ext cx="2264720" cy="1978799"/>
          </a:xfrm>
          <a:custGeom>
            <a:avLst/>
            <a:gdLst/>
            <a:ahLst/>
            <a:cxnLst/>
            <a:rect l="l" t="t" r="r" b="b"/>
            <a:pathLst>
              <a:path w="2264720" h="1978799">
                <a:moveTo>
                  <a:pt x="0" y="0"/>
                </a:moveTo>
                <a:lnTo>
                  <a:pt x="2264720" y="0"/>
                </a:lnTo>
                <a:lnTo>
                  <a:pt x="2264720" y="1978799"/>
                </a:lnTo>
                <a:lnTo>
                  <a:pt x="0" y="197879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20" name="Freeform 20"/>
          <p:cNvSpPr/>
          <p:nvPr/>
        </p:nvSpPr>
        <p:spPr>
          <a:xfrm>
            <a:off x="14538217" y="4996864"/>
            <a:ext cx="665046" cy="972806"/>
          </a:xfrm>
          <a:custGeom>
            <a:avLst/>
            <a:gdLst/>
            <a:ahLst/>
            <a:cxnLst/>
            <a:rect l="l" t="t" r="r" b="b"/>
            <a:pathLst>
              <a:path w="665046" h="972806">
                <a:moveTo>
                  <a:pt x="0" y="0"/>
                </a:moveTo>
                <a:lnTo>
                  <a:pt x="665046" y="0"/>
                </a:lnTo>
                <a:lnTo>
                  <a:pt x="665046" y="972806"/>
                </a:lnTo>
                <a:lnTo>
                  <a:pt x="0" y="97280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21" name="TextBox 21"/>
          <p:cNvSpPr txBox="1"/>
          <p:nvPr/>
        </p:nvSpPr>
        <p:spPr>
          <a:xfrm rot="-171665">
            <a:off x="5711132" y="2939508"/>
            <a:ext cx="6864810" cy="10526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25"/>
              </a:lnSpc>
            </a:pPr>
            <a:r>
              <a:rPr lang="en-US" sz="6250">
                <a:solidFill>
                  <a:srgbClr val="FFFFFF"/>
                </a:solidFill>
                <a:latin typeface="Rubik One" panose="02000604000000020004"/>
              </a:rPr>
              <a:t>Conclusiones</a:t>
            </a:r>
            <a:endParaRPr lang="en-US" sz="6250">
              <a:solidFill>
                <a:srgbClr val="FFFFFF"/>
              </a:solidFill>
              <a:latin typeface="Rubik One" panose="02000604000000020004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2579351" y="6439659"/>
            <a:ext cx="5075102" cy="23034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90"/>
              </a:lnSpc>
              <a:spcBef>
                <a:spcPct val="0"/>
              </a:spcBef>
            </a:pPr>
            <a:r>
              <a:rPr lang="en-US" sz="2635" u="none" strike="noStrike">
                <a:solidFill>
                  <a:srgbClr val="000000"/>
                </a:solidFill>
                <a:latin typeface="Opun Mai"/>
              </a:rPr>
              <a:t>Lorem ipsum dolor sit amet dictum, consectetur adipiscing elit. Maecenas eget commodo ante. Morbi nisl erat, dictum et dictum nec, bibendum et. </a:t>
            </a:r>
            <a:endParaRPr lang="en-US" sz="2635" u="none" strike="noStrike">
              <a:solidFill>
                <a:srgbClr val="000000"/>
              </a:solidFill>
              <a:latin typeface="Opun Mai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2579351" y="5798230"/>
            <a:ext cx="3967282" cy="5887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830"/>
              </a:lnSpc>
              <a:spcBef>
                <a:spcPct val="0"/>
              </a:spcBef>
            </a:pPr>
            <a:r>
              <a:rPr lang="en-US" sz="3450">
                <a:solidFill>
                  <a:srgbClr val="000000"/>
                </a:solidFill>
                <a:latin typeface="Opun Mai Bold"/>
              </a:rPr>
              <a:t>Conclusión 01</a:t>
            </a:r>
            <a:endParaRPr lang="en-US" sz="3450">
              <a:solidFill>
                <a:srgbClr val="000000"/>
              </a:solidFill>
              <a:latin typeface="Opun Mai Bold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9898207" y="6439659"/>
            <a:ext cx="5075102" cy="23034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90"/>
              </a:lnSpc>
              <a:spcBef>
                <a:spcPct val="0"/>
              </a:spcBef>
            </a:pPr>
            <a:r>
              <a:rPr lang="en-US" sz="2635" u="none" strike="noStrike">
                <a:solidFill>
                  <a:srgbClr val="000000"/>
                </a:solidFill>
                <a:latin typeface="Opun Mai"/>
              </a:rPr>
              <a:t>Lorem ipsum dolor sit amet dictum, consectetur adipiscing elit. Maecenas eget commodo ante. Morbi nisl erat, dictum et dictum nec, bibendum et. </a:t>
            </a:r>
            <a:endParaRPr lang="en-US" sz="2635" u="none" strike="noStrike">
              <a:solidFill>
                <a:srgbClr val="000000"/>
              </a:solidFill>
              <a:latin typeface="Opun Mai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9898207" y="5798230"/>
            <a:ext cx="3967282" cy="5887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830"/>
              </a:lnSpc>
              <a:spcBef>
                <a:spcPct val="0"/>
              </a:spcBef>
            </a:pPr>
            <a:r>
              <a:rPr lang="en-US" sz="3450">
                <a:solidFill>
                  <a:srgbClr val="000000"/>
                </a:solidFill>
                <a:latin typeface="Opun Mai Bold"/>
              </a:rPr>
              <a:t>Conclusión 02</a:t>
            </a:r>
            <a:endParaRPr lang="en-US" sz="3450">
              <a:solidFill>
                <a:srgbClr val="000000"/>
              </a:solidFill>
              <a:latin typeface="Opun Mai Bo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2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316354" flipH="1" flipV="1">
            <a:off x="-227941" y="565527"/>
            <a:ext cx="10290346" cy="10287000"/>
          </a:xfrm>
          <a:custGeom>
            <a:avLst/>
            <a:gdLst/>
            <a:ahLst/>
            <a:cxnLst/>
            <a:rect l="l" t="t" r="r" b="b"/>
            <a:pathLst>
              <a:path w="10290346" h="10287000">
                <a:moveTo>
                  <a:pt x="10290346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0290346" y="0"/>
                </a:lnTo>
                <a:lnTo>
                  <a:pt x="10290346" y="1028700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" name="Freeform 3"/>
          <p:cNvSpPr/>
          <p:nvPr/>
        </p:nvSpPr>
        <p:spPr>
          <a:xfrm rot="-5400000" flipH="1" flipV="1">
            <a:off x="8324043" y="-468747"/>
            <a:ext cx="10290346" cy="10287000"/>
          </a:xfrm>
          <a:custGeom>
            <a:avLst/>
            <a:gdLst/>
            <a:ahLst/>
            <a:cxnLst/>
            <a:rect l="l" t="t" r="r" b="b"/>
            <a:pathLst>
              <a:path w="10290346" h="10287000">
                <a:moveTo>
                  <a:pt x="10290347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0290347" y="0"/>
                </a:lnTo>
                <a:lnTo>
                  <a:pt x="10290347" y="1028700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4" name="Group 4"/>
          <p:cNvGrpSpPr/>
          <p:nvPr/>
        </p:nvGrpSpPr>
        <p:grpSpPr>
          <a:xfrm rot="-353092">
            <a:off x="1146067" y="1020624"/>
            <a:ext cx="7167241" cy="1999726"/>
            <a:chOff x="0" y="0"/>
            <a:chExt cx="9556321" cy="2666302"/>
          </a:xfrm>
        </p:grpSpPr>
        <p:sp>
          <p:nvSpPr>
            <p:cNvPr id="5" name="Freeform 5"/>
            <p:cNvSpPr/>
            <p:nvPr/>
          </p:nvSpPr>
          <p:spPr>
            <a:xfrm rot="199646">
              <a:off x="61382" y="71692"/>
              <a:ext cx="2533916" cy="2188670"/>
            </a:xfrm>
            <a:custGeom>
              <a:avLst/>
              <a:gdLst/>
              <a:ahLst/>
              <a:cxnLst/>
              <a:rect l="l" t="t" r="r" b="b"/>
              <a:pathLst>
                <a:path w="2533916" h="2188670">
                  <a:moveTo>
                    <a:pt x="0" y="0"/>
                  </a:moveTo>
                  <a:lnTo>
                    <a:pt x="2533916" y="0"/>
                  </a:lnTo>
                  <a:lnTo>
                    <a:pt x="2533916" y="2188670"/>
                  </a:lnTo>
                  <a:lnTo>
                    <a:pt x="0" y="21886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 rot="199646">
              <a:off x="2410669" y="207116"/>
              <a:ext cx="2494823" cy="2154903"/>
            </a:xfrm>
            <a:custGeom>
              <a:avLst/>
              <a:gdLst/>
              <a:ahLst/>
              <a:cxnLst/>
              <a:rect l="l" t="t" r="r" b="b"/>
              <a:pathLst>
                <a:path w="2494823" h="2154903">
                  <a:moveTo>
                    <a:pt x="0" y="0"/>
                  </a:moveTo>
                  <a:lnTo>
                    <a:pt x="2494822" y="0"/>
                  </a:lnTo>
                  <a:lnTo>
                    <a:pt x="2494822" y="2154903"/>
                  </a:lnTo>
                  <a:lnTo>
                    <a:pt x="0" y="21549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 rot="199646">
              <a:off x="4727444" y="341814"/>
              <a:ext cx="2494823" cy="2154903"/>
            </a:xfrm>
            <a:custGeom>
              <a:avLst/>
              <a:gdLst/>
              <a:ahLst/>
              <a:cxnLst/>
              <a:rect l="l" t="t" r="r" b="b"/>
              <a:pathLst>
                <a:path w="2494823" h="2154903">
                  <a:moveTo>
                    <a:pt x="0" y="0"/>
                  </a:moveTo>
                  <a:lnTo>
                    <a:pt x="2494823" y="0"/>
                  </a:lnTo>
                  <a:lnTo>
                    <a:pt x="2494823" y="2154903"/>
                  </a:lnTo>
                  <a:lnTo>
                    <a:pt x="0" y="21549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 rot="199646">
              <a:off x="7040486" y="475148"/>
              <a:ext cx="2456332" cy="2121657"/>
            </a:xfrm>
            <a:custGeom>
              <a:avLst/>
              <a:gdLst/>
              <a:ahLst/>
              <a:cxnLst/>
              <a:rect l="l" t="t" r="r" b="b"/>
              <a:pathLst>
                <a:path w="2456332" h="2121657">
                  <a:moveTo>
                    <a:pt x="0" y="0"/>
                  </a:moveTo>
                  <a:lnTo>
                    <a:pt x="2456333" y="0"/>
                  </a:lnTo>
                  <a:lnTo>
                    <a:pt x="2456333" y="2121657"/>
                  </a:lnTo>
                  <a:lnTo>
                    <a:pt x="0" y="21216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9" name="Freeform 9"/>
          <p:cNvSpPr/>
          <p:nvPr/>
        </p:nvSpPr>
        <p:spPr>
          <a:xfrm rot="-5400000">
            <a:off x="1230699" y="4069747"/>
            <a:ext cx="3710801" cy="4114800"/>
          </a:xfrm>
          <a:custGeom>
            <a:avLst/>
            <a:gdLst/>
            <a:ahLst/>
            <a:cxnLst/>
            <a:rect l="l" t="t" r="r" b="b"/>
            <a:pathLst>
              <a:path w="3710801" h="4114800">
                <a:moveTo>
                  <a:pt x="0" y="0"/>
                </a:moveTo>
                <a:lnTo>
                  <a:pt x="3710802" y="0"/>
                </a:lnTo>
                <a:lnTo>
                  <a:pt x="371080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-5400000">
            <a:off x="5345499" y="2665598"/>
            <a:ext cx="3710801" cy="4114800"/>
          </a:xfrm>
          <a:custGeom>
            <a:avLst/>
            <a:gdLst/>
            <a:ahLst/>
            <a:cxnLst/>
            <a:rect l="l" t="t" r="r" b="b"/>
            <a:pathLst>
              <a:path w="3710801" h="4114800">
                <a:moveTo>
                  <a:pt x="0" y="0"/>
                </a:moveTo>
                <a:lnTo>
                  <a:pt x="3710802" y="0"/>
                </a:lnTo>
                <a:lnTo>
                  <a:pt x="371080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 rot="-5400000">
            <a:off x="9231699" y="4925440"/>
            <a:ext cx="3710801" cy="4114800"/>
          </a:xfrm>
          <a:custGeom>
            <a:avLst/>
            <a:gdLst/>
            <a:ahLst/>
            <a:cxnLst/>
            <a:rect l="l" t="t" r="r" b="b"/>
            <a:pathLst>
              <a:path w="3710801" h="4114800">
                <a:moveTo>
                  <a:pt x="0" y="0"/>
                </a:moveTo>
                <a:lnTo>
                  <a:pt x="3710802" y="0"/>
                </a:lnTo>
                <a:lnTo>
                  <a:pt x="371080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9367520" y="6403975"/>
            <a:ext cx="3329940" cy="113220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 marL="0" lvl="0" indent="0" algn="ctr">
              <a:lnSpc>
                <a:spcPts val="2420"/>
              </a:lnSpc>
              <a:spcBef>
                <a:spcPct val="0"/>
              </a:spcBef>
            </a:pPr>
            <a:r>
              <a:rPr lang="en-US" sz="1730" u="none" strike="noStrike">
                <a:solidFill>
                  <a:srgbClr val="000000"/>
                </a:solidFill>
                <a:latin typeface="Opun Mai"/>
              </a:rPr>
              <a:t>Lorem ipsum dolor sit amet dictum, consectetur adipiscing elit. Maecenas eget commodo ante. Morbi nisl erat, dictum et dictum nec, bibendum et. </a:t>
            </a:r>
            <a:endParaRPr lang="en-US" sz="1730" u="none" strike="noStrike">
              <a:solidFill>
                <a:srgbClr val="000000"/>
              </a:solidFill>
              <a:latin typeface="Opun Mai"/>
            </a:endParaRPr>
          </a:p>
        </p:txBody>
      </p:sp>
      <p:sp>
        <p:nvSpPr>
          <p:cNvPr id="19" name="Freeform 19"/>
          <p:cNvSpPr/>
          <p:nvPr/>
        </p:nvSpPr>
        <p:spPr>
          <a:xfrm rot="-5400000">
            <a:off x="12818512" y="2619909"/>
            <a:ext cx="3710801" cy="4114800"/>
          </a:xfrm>
          <a:custGeom>
            <a:avLst/>
            <a:gdLst/>
            <a:ahLst/>
            <a:cxnLst/>
            <a:rect l="l" t="t" r="r" b="b"/>
            <a:pathLst>
              <a:path w="3710801" h="4114800">
                <a:moveTo>
                  <a:pt x="0" y="0"/>
                </a:moveTo>
                <a:lnTo>
                  <a:pt x="3710801" y="0"/>
                </a:lnTo>
                <a:lnTo>
                  <a:pt x="371080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 rot="1106520">
            <a:off x="9293862" y="1276286"/>
            <a:ext cx="349206" cy="1324576"/>
          </a:xfrm>
          <a:custGeom>
            <a:avLst/>
            <a:gdLst/>
            <a:ahLst/>
            <a:cxnLst/>
            <a:rect l="l" t="t" r="r" b="b"/>
            <a:pathLst>
              <a:path w="349206" h="1324576">
                <a:moveTo>
                  <a:pt x="0" y="0"/>
                </a:moveTo>
                <a:lnTo>
                  <a:pt x="349207" y="0"/>
                </a:lnTo>
                <a:lnTo>
                  <a:pt x="349207" y="1324576"/>
                </a:lnTo>
                <a:lnTo>
                  <a:pt x="0" y="132457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 rot="252048">
            <a:off x="9964730" y="1042552"/>
            <a:ext cx="439313" cy="1666361"/>
          </a:xfrm>
          <a:custGeom>
            <a:avLst/>
            <a:gdLst/>
            <a:ahLst/>
            <a:cxnLst/>
            <a:rect l="l" t="t" r="r" b="b"/>
            <a:pathLst>
              <a:path w="439313" h="1666361">
                <a:moveTo>
                  <a:pt x="0" y="0"/>
                </a:moveTo>
                <a:lnTo>
                  <a:pt x="439313" y="0"/>
                </a:lnTo>
                <a:lnTo>
                  <a:pt x="439313" y="1666361"/>
                </a:lnTo>
                <a:lnTo>
                  <a:pt x="0" y="166636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 rot="1409783">
            <a:off x="10633074" y="1114840"/>
            <a:ext cx="608664" cy="2308725"/>
          </a:xfrm>
          <a:custGeom>
            <a:avLst/>
            <a:gdLst/>
            <a:ahLst/>
            <a:cxnLst/>
            <a:rect l="l" t="t" r="r" b="b"/>
            <a:pathLst>
              <a:path w="608664" h="2308725">
                <a:moveTo>
                  <a:pt x="0" y="0"/>
                </a:moveTo>
                <a:lnTo>
                  <a:pt x="608664" y="0"/>
                </a:lnTo>
                <a:lnTo>
                  <a:pt x="608664" y="2308724"/>
                </a:lnTo>
                <a:lnTo>
                  <a:pt x="0" y="230872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 rot="18757915" flipH="1">
            <a:off x="15595600" y="120015"/>
            <a:ext cx="3169920" cy="1524635"/>
          </a:xfrm>
          <a:custGeom>
            <a:avLst/>
            <a:gdLst/>
            <a:ahLst/>
            <a:cxnLst/>
            <a:rect l="l" t="t" r="r" b="b"/>
            <a:pathLst>
              <a:path w="3347361" h="1524364">
                <a:moveTo>
                  <a:pt x="0" y="0"/>
                </a:moveTo>
                <a:lnTo>
                  <a:pt x="3347361" y="0"/>
                </a:lnTo>
                <a:lnTo>
                  <a:pt x="3347361" y="1524364"/>
                </a:lnTo>
                <a:lnTo>
                  <a:pt x="0" y="152436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6" name="TextBox 26"/>
          <p:cNvSpPr txBox="1"/>
          <p:nvPr/>
        </p:nvSpPr>
        <p:spPr>
          <a:xfrm rot="-171665">
            <a:off x="1296819" y="1441826"/>
            <a:ext cx="6864810" cy="11055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25"/>
              </a:lnSpc>
            </a:pPr>
            <a:r>
              <a:rPr lang="es-ES" altLang="en-US" sz="6250">
                <a:solidFill>
                  <a:srgbClr val="FFFFFF"/>
                </a:solidFill>
                <a:latin typeface="Rubik One" panose="02000604000000020004"/>
              </a:rPr>
              <a:t>Evolución</a:t>
            </a:r>
            <a:endParaRPr lang="es-ES" altLang="en-US" sz="6250">
              <a:solidFill>
                <a:srgbClr val="FFFFFF"/>
              </a:solidFill>
              <a:latin typeface="Rubik One" panose="02000604000000020004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1419225" y="5426075"/>
            <a:ext cx="3246755" cy="979170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 marL="0" lvl="0" indent="0" algn="ctr">
              <a:lnSpc>
                <a:spcPts val="2420"/>
              </a:lnSpc>
              <a:spcBef>
                <a:spcPct val="0"/>
              </a:spcBef>
            </a:pPr>
            <a:r>
              <a:rPr lang="en-US" sz="1730" u="none" strike="noStrike">
                <a:solidFill>
                  <a:srgbClr val="000000"/>
                </a:solidFill>
                <a:latin typeface="Opun Mai"/>
              </a:rPr>
              <a:t>Lorem ipsum dolor sit amet dictum, consectetur adipiscing elit. Maecenas eget commodo ante. Morbi nisl erat, dictum et dictum nec, bibendum et. </a:t>
            </a:r>
            <a:endParaRPr lang="en-US" sz="1730" u="none" strike="noStrike">
              <a:solidFill>
                <a:srgbClr val="000000"/>
              </a:solidFill>
              <a:latin typeface="Opun Mai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1663989" y="4533929"/>
            <a:ext cx="2602909" cy="812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170"/>
              </a:lnSpc>
              <a:spcBef>
                <a:spcPct val="0"/>
              </a:spcBef>
            </a:pPr>
            <a:r>
              <a:rPr lang="es-ES" altLang="en-US" sz="2265">
                <a:solidFill>
                  <a:srgbClr val="000000"/>
                </a:solidFill>
                <a:latin typeface="Opun Mai Bold"/>
              </a:rPr>
              <a:t>Interfaz grafíca de usuario</a:t>
            </a:r>
            <a:endParaRPr lang="es-ES" altLang="en-US" sz="2265">
              <a:solidFill>
                <a:srgbClr val="000000"/>
              </a:solidFill>
              <a:latin typeface="Opun Mai Bold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5481009" y="3821677"/>
            <a:ext cx="3329742" cy="14549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420"/>
              </a:lnSpc>
              <a:spcBef>
                <a:spcPct val="0"/>
              </a:spcBef>
            </a:pPr>
            <a:r>
              <a:rPr lang="en-US" sz="1730" u="none" strike="noStrike">
                <a:solidFill>
                  <a:srgbClr val="000000"/>
                </a:solidFill>
                <a:latin typeface="Opun Mai"/>
              </a:rPr>
              <a:t>Lorem ipsum dolor sit amet dictum, consectetur adipiscing elit. Maecenas eget commodo ante. Morbi nisl erat, dictum et dictum nec, bibendum et. </a:t>
            </a:r>
            <a:endParaRPr lang="en-US" sz="1730" u="none" strike="noStrike">
              <a:solidFill>
                <a:srgbClr val="000000"/>
              </a:solidFill>
              <a:latin typeface="Opun Mai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5794029" y="3401560"/>
            <a:ext cx="2602909" cy="406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170"/>
              </a:lnSpc>
              <a:spcBef>
                <a:spcPct val="0"/>
              </a:spcBef>
            </a:pPr>
            <a:r>
              <a:rPr lang="es-ES" altLang="en-US" sz="2265">
                <a:solidFill>
                  <a:srgbClr val="000000"/>
                </a:solidFill>
                <a:latin typeface="Opun Mai Bold"/>
              </a:rPr>
              <a:t>Fotografías</a:t>
            </a:r>
            <a:endParaRPr lang="es-ES" altLang="en-US" sz="2265">
              <a:solidFill>
                <a:srgbClr val="000000"/>
              </a:solidFill>
              <a:latin typeface="Opun Mai Bold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9680229" y="5524242"/>
            <a:ext cx="2602909" cy="812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170"/>
              </a:lnSpc>
              <a:spcBef>
                <a:spcPct val="0"/>
              </a:spcBef>
            </a:pPr>
            <a:r>
              <a:rPr lang="es-ES" altLang="en-US" sz="2265">
                <a:solidFill>
                  <a:srgbClr val="000000"/>
                </a:solidFill>
                <a:latin typeface="Opun Mai Bold"/>
              </a:rPr>
              <a:t>Extrapolación al arte</a:t>
            </a:r>
            <a:endParaRPr lang="es-ES" altLang="en-US" sz="2265">
              <a:solidFill>
                <a:srgbClr val="000000"/>
              </a:solidFill>
              <a:latin typeface="Opun Mai Bold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12954021" y="3775988"/>
            <a:ext cx="3329742" cy="14549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420"/>
              </a:lnSpc>
              <a:spcBef>
                <a:spcPct val="0"/>
              </a:spcBef>
            </a:pPr>
            <a:r>
              <a:rPr lang="en-US" sz="1730" u="none" strike="noStrike">
                <a:solidFill>
                  <a:srgbClr val="000000"/>
                </a:solidFill>
                <a:latin typeface="Opun Mai"/>
              </a:rPr>
              <a:t>Lorem ipsum dolor sit amet dictum, consectetur adipiscing elit. Maecenas eget commodo ante. Morbi nisl erat, dictum et dictum nec, bibendum et. </a:t>
            </a:r>
            <a:endParaRPr lang="en-US" sz="1730" u="none" strike="noStrike">
              <a:solidFill>
                <a:srgbClr val="000000"/>
              </a:solidFill>
              <a:latin typeface="Opun Mai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13267041" y="3355871"/>
            <a:ext cx="2602909" cy="406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170"/>
              </a:lnSpc>
              <a:spcBef>
                <a:spcPct val="0"/>
              </a:spcBef>
            </a:pPr>
            <a:r>
              <a:rPr lang="es-ES" altLang="en-US" sz="2265">
                <a:solidFill>
                  <a:srgbClr val="000000"/>
                </a:solidFill>
                <a:latin typeface="Opun Mai Bold"/>
              </a:rPr>
              <a:t>Escalabilidad</a:t>
            </a:r>
            <a:endParaRPr lang="es-ES" altLang="en-US" sz="2265">
              <a:solidFill>
                <a:srgbClr val="000000"/>
              </a:solidFill>
              <a:latin typeface="Opun Mai Bold"/>
            </a:endParaRPr>
          </a:p>
        </p:txBody>
      </p:sp>
      <p:sp>
        <p:nvSpPr>
          <p:cNvPr id="34" name="Freeform 7"/>
          <p:cNvSpPr/>
          <p:nvPr>
            <p:custDataLst>
              <p:tags r:id="rId11"/>
            </p:custDataLst>
          </p:nvPr>
        </p:nvSpPr>
        <p:spPr>
          <a:xfrm>
            <a:off x="2666873" y="7353058"/>
            <a:ext cx="1412046" cy="1427260"/>
          </a:xfrm>
          <a:custGeom>
            <a:avLst/>
            <a:gdLst/>
            <a:ahLst/>
            <a:cxnLst/>
            <a:rect l="l" t="t" r="r" b="b"/>
            <a:pathLst>
              <a:path w="1412046" h="1427260">
                <a:moveTo>
                  <a:pt x="0" y="0"/>
                </a:moveTo>
                <a:lnTo>
                  <a:pt x="1412046" y="0"/>
                </a:lnTo>
                <a:lnTo>
                  <a:pt x="1412046" y="1427260"/>
                </a:lnTo>
                <a:lnTo>
                  <a:pt x="0" y="142726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5" name="Freeform 10"/>
          <p:cNvSpPr/>
          <p:nvPr>
            <p:custDataLst>
              <p:tags r:id="rId14"/>
            </p:custDataLst>
          </p:nvPr>
        </p:nvSpPr>
        <p:spPr>
          <a:xfrm>
            <a:off x="6393898" y="5676802"/>
            <a:ext cx="1875480" cy="1804306"/>
          </a:xfrm>
          <a:custGeom>
            <a:avLst/>
            <a:gdLst/>
            <a:ahLst/>
            <a:cxnLst/>
            <a:rect l="l" t="t" r="r" b="b"/>
            <a:pathLst>
              <a:path w="1875480" h="1804306">
                <a:moveTo>
                  <a:pt x="0" y="0"/>
                </a:moveTo>
                <a:lnTo>
                  <a:pt x="1875480" y="0"/>
                </a:lnTo>
                <a:lnTo>
                  <a:pt x="1875480" y="1804306"/>
                </a:lnTo>
                <a:lnTo>
                  <a:pt x="0" y="180430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36" name="Freeform 4"/>
          <p:cNvSpPr/>
          <p:nvPr>
            <p:custDataLst>
              <p:tags r:id="rId17"/>
            </p:custDataLst>
          </p:nvPr>
        </p:nvSpPr>
        <p:spPr>
          <a:xfrm>
            <a:off x="10668241" y="8586228"/>
            <a:ext cx="1170354" cy="1427260"/>
          </a:xfrm>
          <a:custGeom>
            <a:avLst/>
            <a:gdLst/>
            <a:ahLst/>
            <a:cxnLst/>
            <a:rect l="l" t="t" r="r" b="b"/>
            <a:pathLst>
              <a:path w="1170354" h="1427260">
                <a:moveTo>
                  <a:pt x="0" y="0"/>
                </a:moveTo>
                <a:lnTo>
                  <a:pt x="1170353" y="0"/>
                </a:lnTo>
                <a:lnTo>
                  <a:pt x="1170353" y="1427260"/>
                </a:lnTo>
                <a:lnTo>
                  <a:pt x="0" y="1427260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7" name="Freeform 17"/>
          <p:cNvSpPr/>
          <p:nvPr>
            <p:custDataLst>
              <p:tags r:id="rId20"/>
            </p:custDataLst>
          </p:nvPr>
        </p:nvSpPr>
        <p:spPr>
          <a:xfrm>
            <a:off x="14312525" y="5925898"/>
            <a:ext cx="1533190" cy="1427260"/>
          </a:xfrm>
          <a:custGeom>
            <a:avLst/>
            <a:gdLst/>
            <a:ahLst/>
            <a:cxnLst/>
            <a:rect l="l" t="t" r="r" b="b"/>
            <a:pathLst>
              <a:path w="1533190" h="1427260">
                <a:moveTo>
                  <a:pt x="0" y="0"/>
                </a:moveTo>
                <a:lnTo>
                  <a:pt x="1533190" y="0"/>
                </a:lnTo>
                <a:lnTo>
                  <a:pt x="1533190" y="1427261"/>
                </a:lnTo>
                <a:lnTo>
                  <a:pt x="0" y="1427261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2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316354" flipH="1" flipV="1">
            <a:off x="-52980" y="668192"/>
            <a:ext cx="10290346" cy="10287000"/>
          </a:xfrm>
          <a:custGeom>
            <a:avLst/>
            <a:gdLst/>
            <a:ahLst/>
            <a:cxnLst/>
            <a:rect l="l" t="t" r="r" b="b"/>
            <a:pathLst>
              <a:path w="10290346" h="10287000">
                <a:moveTo>
                  <a:pt x="10290346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0290346" y="0"/>
                </a:lnTo>
                <a:lnTo>
                  <a:pt x="10290346" y="1028700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" name="Freeform 3"/>
          <p:cNvSpPr/>
          <p:nvPr/>
        </p:nvSpPr>
        <p:spPr>
          <a:xfrm rot="-5400000" flipH="1" flipV="1">
            <a:off x="8400151" y="-901586"/>
            <a:ext cx="10290346" cy="10287000"/>
          </a:xfrm>
          <a:custGeom>
            <a:avLst/>
            <a:gdLst/>
            <a:ahLst/>
            <a:cxnLst/>
            <a:rect l="l" t="t" r="r" b="b"/>
            <a:pathLst>
              <a:path w="10290346" h="10287000">
                <a:moveTo>
                  <a:pt x="10290346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0290346" y="0"/>
                </a:lnTo>
                <a:lnTo>
                  <a:pt x="10290346" y="1028700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Freeform 4"/>
          <p:cNvSpPr/>
          <p:nvPr/>
        </p:nvSpPr>
        <p:spPr>
          <a:xfrm>
            <a:off x="3869690" y="2500630"/>
            <a:ext cx="10548620" cy="7313930"/>
          </a:xfrm>
          <a:custGeom>
            <a:avLst/>
            <a:gdLst/>
            <a:ahLst/>
            <a:cxnLst/>
            <a:rect l="l" t="t" r="r" b="b"/>
            <a:pathLst>
              <a:path w="10548335" h="4411122">
                <a:moveTo>
                  <a:pt x="0" y="0"/>
                </a:moveTo>
                <a:lnTo>
                  <a:pt x="10548334" y="0"/>
                </a:lnTo>
                <a:lnTo>
                  <a:pt x="10548334" y="4411122"/>
                </a:lnTo>
                <a:lnTo>
                  <a:pt x="0" y="441112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 rot="136073">
            <a:off x="5005634" y="1446921"/>
            <a:ext cx="8276732" cy="2309285"/>
            <a:chOff x="0" y="0"/>
            <a:chExt cx="11035643" cy="3079046"/>
          </a:xfrm>
        </p:grpSpPr>
        <p:sp>
          <p:nvSpPr>
            <p:cNvPr id="6" name="Freeform 6"/>
            <p:cNvSpPr/>
            <p:nvPr/>
          </p:nvSpPr>
          <p:spPr>
            <a:xfrm rot="199646">
              <a:off x="70884" y="82790"/>
              <a:ext cx="2926167" cy="2527477"/>
            </a:xfrm>
            <a:custGeom>
              <a:avLst/>
              <a:gdLst/>
              <a:ahLst/>
              <a:cxnLst/>
              <a:rect l="l" t="t" r="r" b="b"/>
              <a:pathLst>
                <a:path w="2926167" h="2527477">
                  <a:moveTo>
                    <a:pt x="0" y="0"/>
                  </a:moveTo>
                  <a:lnTo>
                    <a:pt x="2926167" y="0"/>
                  </a:lnTo>
                  <a:lnTo>
                    <a:pt x="2926167" y="2527477"/>
                  </a:lnTo>
                  <a:lnTo>
                    <a:pt x="0" y="25274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 rot="199646">
              <a:off x="2783841" y="239177"/>
              <a:ext cx="2881022" cy="2488483"/>
            </a:xfrm>
            <a:custGeom>
              <a:avLst/>
              <a:gdLst/>
              <a:ahLst/>
              <a:cxnLst/>
              <a:rect l="l" t="t" r="r" b="b"/>
              <a:pathLst>
                <a:path w="2881022" h="2488483">
                  <a:moveTo>
                    <a:pt x="0" y="0"/>
                  </a:moveTo>
                  <a:lnTo>
                    <a:pt x="2881023" y="0"/>
                  </a:lnTo>
                  <a:lnTo>
                    <a:pt x="2881023" y="2488483"/>
                  </a:lnTo>
                  <a:lnTo>
                    <a:pt x="0" y="24884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 rot="199646">
              <a:off x="5459254" y="394726"/>
              <a:ext cx="2881022" cy="2488483"/>
            </a:xfrm>
            <a:custGeom>
              <a:avLst/>
              <a:gdLst/>
              <a:ahLst/>
              <a:cxnLst/>
              <a:rect l="l" t="t" r="r" b="b"/>
              <a:pathLst>
                <a:path w="2881022" h="2488483">
                  <a:moveTo>
                    <a:pt x="0" y="0"/>
                  </a:moveTo>
                  <a:lnTo>
                    <a:pt x="2881023" y="0"/>
                  </a:lnTo>
                  <a:lnTo>
                    <a:pt x="2881023" y="2488483"/>
                  </a:lnTo>
                  <a:lnTo>
                    <a:pt x="0" y="24884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 rot="199646">
              <a:off x="8130356" y="548701"/>
              <a:ext cx="2836574" cy="2450090"/>
            </a:xfrm>
            <a:custGeom>
              <a:avLst/>
              <a:gdLst/>
              <a:ahLst/>
              <a:cxnLst/>
              <a:rect l="l" t="t" r="r" b="b"/>
              <a:pathLst>
                <a:path w="2836574" h="2450090">
                  <a:moveTo>
                    <a:pt x="0" y="0"/>
                  </a:moveTo>
                  <a:lnTo>
                    <a:pt x="2836574" y="0"/>
                  </a:lnTo>
                  <a:lnTo>
                    <a:pt x="2836574" y="2450090"/>
                  </a:lnTo>
                  <a:lnTo>
                    <a:pt x="0" y="245009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0" name="Freeform 10"/>
          <p:cNvSpPr/>
          <p:nvPr/>
        </p:nvSpPr>
        <p:spPr>
          <a:xfrm>
            <a:off x="4953024" y="8492737"/>
            <a:ext cx="512815" cy="512815"/>
          </a:xfrm>
          <a:custGeom>
            <a:avLst/>
            <a:gdLst/>
            <a:ahLst/>
            <a:cxnLst/>
            <a:rect l="l" t="t" r="r" b="b"/>
            <a:pathLst>
              <a:path w="512815" h="512815">
                <a:moveTo>
                  <a:pt x="0" y="0"/>
                </a:moveTo>
                <a:lnTo>
                  <a:pt x="512815" y="0"/>
                </a:lnTo>
                <a:lnTo>
                  <a:pt x="512815" y="512814"/>
                </a:lnTo>
                <a:lnTo>
                  <a:pt x="0" y="51281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flipH="1">
            <a:off x="14935173" y="5703623"/>
            <a:ext cx="5429554" cy="3231706"/>
          </a:xfrm>
          <a:custGeom>
            <a:avLst/>
            <a:gdLst/>
            <a:ahLst/>
            <a:cxnLst/>
            <a:rect l="l" t="t" r="r" b="b"/>
            <a:pathLst>
              <a:path w="5429554" h="3231706">
                <a:moveTo>
                  <a:pt x="5429554" y="0"/>
                </a:moveTo>
                <a:lnTo>
                  <a:pt x="0" y="0"/>
                </a:lnTo>
                <a:lnTo>
                  <a:pt x="0" y="3231706"/>
                </a:lnTo>
                <a:lnTo>
                  <a:pt x="5429554" y="3231706"/>
                </a:lnTo>
                <a:lnTo>
                  <a:pt x="5429554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3137806" y="-275190"/>
            <a:ext cx="4267490" cy="4517104"/>
          </a:xfrm>
          <a:custGeom>
            <a:avLst/>
            <a:gdLst/>
            <a:ahLst/>
            <a:cxnLst/>
            <a:rect l="l" t="t" r="r" b="b"/>
            <a:pathLst>
              <a:path w="4267490" h="4517104">
                <a:moveTo>
                  <a:pt x="0" y="0"/>
                </a:moveTo>
                <a:lnTo>
                  <a:pt x="4267491" y="0"/>
                </a:lnTo>
                <a:lnTo>
                  <a:pt x="4267491" y="4517104"/>
                </a:lnTo>
                <a:lnTo>
                  <a:pt x="0" y="451710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-648034" y="1325885"/>
            <a:ext cx="5160568" cy="2350085"/>
          </a:xfrm>
          <a:custGeom>
            <a:avLst/>
            <a:gdLst/>
            <a:ahLst/>
            <a:cxnLst/>
            <a:rect l="l" t="t" r="r" b="b"/>
            <a:pathLst>
              <a:path w="5160568" h="2350085">
                <a:moveTo>
                  <a:pt x="0" y="0"/>
                </a:moveTo>
                <a:lnTo>
                  <a:pt x="5160567" y="0"/>
                </a:lnTo>
                <a:lnTo>
                  <a:pt x="5160567" y="2350085"/>
                </a:lnTo>
                <a:lnTo>
                  <a:pt x="0" y="2350085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 rot="-2405138">
            <a:off x="83385" y="5753194"/>
            <a:ext cx="3014922" cy="3726308"/>
          </a:xfrm>
          <a:custGeom>
            <a:avLst/>
            <a:gdLst/>
            <a:ahLst/>
            <a:cxnLst/>
            <a:rect l="l" t="t" r="r" b="b"/>
            <a:pathLst>
              <a:path w="3014922" h="3726308">
                <a:moveTo>
                  <a:pt x="0" y="0"/>
                </a:moveTo>
                <a:lnTo>
                  <a:pt x="3014923" y="0"/>
                </a:lnTo>
                <a:lnTo>
                  <a:pt x="3014923" y="3726308"/>
                </a:lnTo>
                <a:lnTo>
                  <a:pt x="0" y="3726308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6" name="TextBox 16"/>
          <p:cNvSpPr txBox="1"/>
          <p:nvPr/>
        </p:nvSpPr>
        <p:spPr>
          <a:xfrm rot="317500">
            <a:off x="5186799" y="1995479"/>
            <a:ext cx="7927485" cy="1153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95"/>
              </a:lnSpc>
            </a:pPr>
            <a:r>
              <a:rPr lang="es-ES" altLang="en-US" sz="6520">
                <a:solidFill>
                  <a:srgbClr val="FFFFFF"/>
                </a:solidFill>
                <a:latin typeface="Rubik One" panose="02000604000000020004"/>
              </a:rPr>
              <a:t>this is comicAI</a:t>
            </a:r>
            <a:endParaRPr lang="es-ES" altLang="en-US" sz="6520">
              <a:solidFill>
                <a:srgbClr val="FFFFFF"/>
              </a:solidFill>
              <a:latin typeface="Rubik One" panose="02000604000000020004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4963184" y="3739268"/>
            <a:ext cx="8174623" cy="1320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50"/>
              </a:lnSpc>
            </a:pPr>
            <a:r>
              <a:rPr lang="es-ES" altLang="en-US" sz="3680">
                <a:solidFill>
                  <a:srgbClr val="000000"/>
                </a:solidFill>
                <a:latin typeface="Opun Mai Bold"/>
              </a:rPr>
              <a:t>Aquí ponemos imágen y audio de ejemplo </a:t>
            </a:r>
            <a:endParaRPr lang="es-ES" altLang="en-US" sz="3680">
              <a:solidFill>
                <a:srgbClr val="000000"/>
              </a:solidFill>
              <a:latin typeface="Opun Mai Bold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5562600" y="8496300"/>
            <a:ext cx="7933690" cy="64198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 marL="0" lvl="0" indent="0" algn="l">
              <a:lnSpc>
                <a:spcPts val="4305"/>
              </a:lnSpc>
              <a:spcBef>
                <a:spcPct val="0"/>
              </a:spcBef>
            </a:pPr>
            <a:r>
              <a:rPr lang="en-US" sz="3075">
                <a:solidFill>
                  <a:srgbClr val="000000"/>
                </a:solidFill>
                <a:latin typeface="Opun Mai"/>
              </a:rPr>
              <a:t>https://github.com/JackDM/ComicAI.git</a:t>
            </a:r>
            <a:endParaRPr lang="en-US" sz="3075">
              <a:solidFill>
                <a:srgbClr val="000000"/>
              </a:solidFill>
              <a:latin typeface="Opun Ma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2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685079" y="5809215"/>
            <a:ext cx="1721031" cy="1242272"/>
          </a:xfrm>
          <a:custGeom>
            <a:avLst/>
            <a:gdLst/>
            <a:ahLst/>
            <a:cxnLst/>
            <a:rect l="l" t="t" r="r" b="b"/>
            <a:pathLst>
              <a:path w="1721031" h="1242272">
                <a:moveTo>
                  <a:pt x="0" y="0"/>
                </a:moveTo>
                <a:lnTo>
                  <a:pt x="1721032" y="0"/>
                </a:lnTo>
                <a:lnTo>
                  <a:pt x="1721032" y="1242271"/>
                </a:lnTo>
                <a:lnTo>
                  <a:pt x="0" y="1242271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1341119" y="5721879"/>
            <a:ext cx="1010434" cy="1365452"/>
          </a:xfrm>
          <a:custGeom>
            <a:avLst/>
            <a:gdLst/>
            <a:ahLst/>
            <a:cxnLst/>
            <a:rect l="l" t="t" r="r" b="b"/>
            <a:pathLst>
              <a:path w="1010434" h="1365452">
                <a:moveTo>
                  <a:pt x="0" y="0"/>
                </a:moveTo>
                <a:lnTo>
                  <a:pt x="1010434" y="0"/>
                </a:lnTo>
                <a:lnTo>
                  <a:pt x="1010434" y="1365452"/>
                </a:lnTo>
                <a:lnTo>
                  <a:pt x="0" y="136545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3072986" y="7368298"/>
            <a:ext cx="1170354" cy="1427260"/>
          </a:xfrm>
          <a:custGeom>
            <a:avLst/>
            <a:gdLst/>
            <a:ahLst/>
            <a:cxnLst/>
            <a:rect l="l" t="t" r="r" b="b"/>
            <a:pathLst>
              <a:path w="1170354" h="1427260">
                <a:moveTo>
                  <a:pt x="0" y="0"/>
                </a:moveTo>
                <a:lnTo>
                  <a:pt x="1170353" y="0"/>
                </a:lnTo>
                <a:lnTo>
                  <a:pt x="1170353" y="1427260"/>
                </a:lnTo>
                <a:lnTo>
                  <a:pt x="0" y="142726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5" name="Freeform 5"/>
          <p:cNvSpPr/>
          <p:nvPr/>
        </p:nvSpPr>
        <p:spPr>
          <a:xfrm>
            <a:off x="10001740" y="5889696"/>
            <a:ext cx="763726" cy="1117153"/>
          </a:xfrm>
          <a:custGeom>
            <a:avLst/>
            <a:gdLst/>
            <a:ahLst/>
            <a:cxnLst/>
            <a:rect l="l" t="t" r="r" b="b"/>
            <a:pathLst>
              <a:path w="763726" h="1117153">
                <a:moveTo>
                  <a:pt x="0" y="0"/>
                </a:moveTo>
                <a:lnTo>
                  <a:pt x="763727" y="0"/>
                </a:lnTo>
                <a:lnTo>
                  <a:pt x="763727" y="1117153"/>
                </a:lnTo>
                <a:lnTo>
                  <a:pt x="0" y="111715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6736366" y="4086358"/>
            <a:ext cx="431446" cy="1210691"/>
          </a:xfrm>
          <a:custGeom>
            <a:avLst/>
            <a:gdLst/>
            <a:ahLst/>
            <a:cxnLst/>
            <a:rect l="l" t="t" r="r" b="b"/>
            <a:pathLst>
              <a:path w="431446" h="1210691">
                <a:moveTo>
                  <a:pt x="0" y="0"/>
                </a:moveTo>
                <a:lnTo>
                  <a:pt x="431447" y="0"/>
                </a:lnTo>
                <a:lnTo>
                  <a:pt x="431447" y="1210691"/>
                </a:lnTo>
                <a:lnTo>
                  <a:pt x="0" y="121069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1140313" y="7368298"/>
            <a:ext cx="1412046" cy="1427260"/>
          </a:xfrm>
          <a:custGeom>
            <a:avLst/>
            <a:gdLst/>
            <a:ahLst/>
            <a:cxnLst/>
            <a:rect l="l" t="t" r="r" b="b"/>
            <a:pathLst>
              <a:path w="1412046" h="1427260">
                <a:moveTo>
                  <a:pt x="0" y="0"/>
                </a:moveTo>
                <a:lnTo>
                  <a:pt x="1412046" y="0"/>
                </a:lnTo>
                <a:lnTo>
                  <a:pt x="1412046" y="1427260"/>
                </a:lnTo>
                <a:lnTo>
                  <a:pt x="0" y="142726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8" name="Freeform 8"/>
          <p:cNvSpPr/>
          <p:nvPr/>
        </p:nvSpPr>
        <p:spPr>
          <a:xfrm>
            <a:off x="9791757" y="2609928"/>
            <a:ext cx="1306832" cy="1298119"/>
          </a:xfrm>
          <a:custGeom>
            <a:avLst/>
            <a:gdLst/>
            <a:ahLst/>
            <a:cxnLst/>
            <a:rect l="l" t="t" r="r" b="b"/>
            <a:pathLst>
              <a:path w="1306832" h="1298119">
                <a:moveTo>
                  <a:pt x="0" y="0"/>
                </a:moveTo>
                <a:lnTo>
                  <a:pt x="1306832" y="0"/>
                </a:lnTo>
                <a:lnTo>
                  <a:pt x="1306832" y="1298120"/>
                </a:lnTo>
                <a:lnTo>
                  <a:pt x="0" y="129812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9" name="Freeform 9"/>
          <p:cNvSpPr/>
          <p:nvPr/>
        </p:nvSpPr>
        <p:spPr>
          <a:xfrm>
            <a:off x="3881889" y="5297049"/>
            <a:ext cx="2193637" cy="1305667"/>
          </a:xfrm>
          <a:custGeom>
            <a:avLst/>
            <a:gdLst/>
            <a:ahLst/>
            <a:cxnLst/>
            <a:rect l="l" t="t" r="r" b="b"/>
            <a:pathLst>
              <a:path w="2193637" h="1305667">
                <a:moveTo>
                  <a:pt x="0" y="0"/>
                </a:moveTo>
                <a:lnTo>
                  <a:pt x="2193638" y="0"/>
                </a:lnTo>
                <a:lnTo>
                  <a:pt x="2193638" y="1305667"/>
                </a:lnTo>
                <a:lnTo>
                  <a:pt x="0" y="1305667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4081863" y="6991252"/>
            <a:ext cx="1875480" cy="1804306"/>
          </a:xfrm>
          <a:custGeom>
            <a:avLst/>
            <a:gdLst/>
            <a:ahLst/>
            <a:cxnLst/>
            <a:rect l="l" t="t" r="r" b="b"/>
            <a:pathLst>
              <a:path w="1875480" h="1804306">
                <a:moveTo>
                  <a:pt x="0" y="0"/>
                </a:moveTo>
                <a:lnTo>
                  <a:pt x="1875480" y="0"/>
                </a:lnTo>
                <a:lnTo>
                  <a:pt x="1875480" y="1804306"/>
                </a:lnTo>
                <a:lnTo>
                  <a:pt x="0" y="1804306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6380352" y="7368298"/>
            <a:ext cx="1372262" cy="1305523"/>
          </a:xfrm>
          <a:custGeom>
            <a:avLst/>
            <a:gdLst/>
            <a:ahLst/>
            <a:cxnLst/>
            <a:rect l="l" t="t" r="r" b="b"/>
            <a:pathLst>
              <a:path w="1372262" h="1305523">
                <a:moveTo>
                  <a:pt x="0" y="0"/>
                </a:moveTo>
                <a:lnTo>
                  <a:pt x="1372262" y="0"/>
                </a:lnTo>
                <a:lnTo>
                  <a:pt x="1372262" y="1305522"/>
                </a:lnTo>
                <a:lnTo>
                  <a:pt x="0" y="1305522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2" name="Freeform 12"/>
          <p:cNvSpPr/>
          <p:nvPr/>
        </p:nvSpPr>
        <p:spPr>
          <a:xfrm>
            <a:off x="8022967" y="2779782"/>
            <a:ext cx="1319513" cy="1185891"/>
          </a:xfrm>
          <a:custGeom>
            <a:avLst/>
            <a:gdLst/>
            <a:ahLst/>
            <a:cxnLst/>
            <a:rect l="l" t="t" r="r" b="b"/>
            <a:pathLst>
              <a:path w="1319513" h="1185891">
                <a:moveTo>
                  <a:pt x="0" y="0"/>
                </a:moveTo>
                <a:lnTo>
                  <a:pt x="1319513" y="0"/>
                </a:lnTo>
                <a:lnTo>
                  <a:pt x="1319513" y="1185891"/>
                </a:lnTo>
                <a:lnTo>
                  <a:pt x="0" y="1185891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9869619" y="7246560"/>
            <a:ext cx="745938" cy="1427260"/>
          </a:xfrm>
          <a:custGeom>
            <a:avLst/>
            <a:gdLst/>
            <a:ahLst/>
            <a:cxnLst/>
            <a:rect l="l" t="t" r="r" b="b"/>
            <a:pathLst>
              <a:path w="745938" h="1427260">
                <a:moveTo>
                  <a:pt x="0" y="0"/>
                </a:moveTo>
                <a:lnTo>
                  <a:pt x="745939" y="0"/>
                </a:lnTo>
                <a:lnTo>
                  <a:pt x="745939" y="1427260"/>
                </a:lnTo>
                <a:lnTo>
                  <a:pt x="0" y="1427260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4" name="Freeform 14"/>
          <p:cNvSpPr/>
          <p:nvPr/>
        </p:nvSpPr>
        <p:spPr>
          <a:xfrm>
            <a:off x="8022967" y="5809215"/>
            <a:ext cx="1403122" cy="1278116"/>
          </a:xfrm>
          <a:custGeom>
            <a:avLst/>
            <a:gdLst/>
            <a:ahLst/>
            <a:cxnLst/>
            <a:rect l="l" t="t" r="r" b="b"/>
            <a:pathLst>
              <a:path w="1403122" h="1278116">
                <a:moveTo>
                  <a:pt x="0" y="0"/>
                </a:moveTo>
                <a:lnTo>
                  <a:pt x="1403122" y="0"/>
                </a:lnTo>
                <a:lnTo>
                  <a:pt x="1403122" y="1278116"/>
                </a:lnTo>
                <a:lnTo>
                  <a:pt x="0" y="1278116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5" name="Freeform 15"/>
          <p:cNvSpPr/>
          <p:nvPr/>
        </p:nvSpPr>
        <p:spPr>
          <a:xfrm>
            <a:off x="6498536" y="5695621"/>
            <a:ext cx="1103645" cy="1305387"/>
          </a:xfrm>
          <a:custGeom>
            <a:avLst/>
            <a:gdLst/>
            <a:ahLst/>
            <a:cxnLst/>
            <a:rect l="l" t="t" r="r" b="b"/>
            <a:pathLst>
              <a:path w="1103645" h="1305387">
                <a:moveTo>
                  <a:pt x="0" y="0"/>
                </a:moveTo>
                <a:lnTo>
                  <a:pt x="1103645" y="0"/>
                </a:lnTo>
                <a:lnTo>
                  <a:pt x="1103645" y="1305387"/>
                </a:lnTo>
                <a:lnTo>
                  <a:pt x="0" y="1305387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6" name="Freeform 16"/>
          <p:cNvSpPr/>
          <p:nvPr/>
        </p:nvSpPr>
        <p:spPr>
          <a:xfrm>
            <a:off x="11455785" y="2659097"/>
            <a:ext cx="781101" cy="1427260"/>
          </a:xfrm>
          <a:custGeom>
            <a:avLst/>
            <a:gdLst/>
            <a:ahLst/>
            <a:cxnLst/>
            <a:rect l="l" t="t" r="r" b="b"/>
            <a:pathLst>
              <a:path w="781101" h="1427260">
                <a:moveTo>
                  <a:pt x="0" y="0"/>
                </a:moveTo>
                <a:lnTo>
                  <a:pt x="781101" y="0"/>
                </a:lnTo>
                <a:lnTo>
                  <a:pt x="781101" y="1427261"/>
                </a:lnTo>
                <a:lnTo>
                  <a:pt x="0" y="1427261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7" name="Freeform 17"/>
          <p:cNvSpPr/>
          <p:nvPr/>
        </p:nvSpPr>
        <p:spPr>
          <a:xfrm>
            <a:off x="12779000" y="2609928"/>
            <a:ext cx="1533190" cy="1427260"/>
          </a:xfrm>
          <a:custGeom>
            <a:avLst/>
            <a:gdLst/>
            <a:ahLst/>
            <a:cxnLst/>
            <a:rect l="l" t="t" r="r" b="b"/>
            <a:pathLst>
              <a:path w="1533190" h="1427260">
                <a:moveTo>
                  <a:pt x="0" y="0"/>
                </a:moveTo>
                <a:lnTo>
                  <a:pt x="1533190" y="0"/>
                </a:lnTo>
                <a:lnTo>
                  <a:pt x="1533190" y="1427261"/>
                </a:lnTo>
                <a:lnTo>
                  <a:pt x="0" y="1427261"/>
                </a:lnTo>
                <a:lnTo>
                  <a:pt x="0" y="0"/>
                </a:lnTo>
                <a:close/>
              </a:path>
            </a:pathLst>
          </a:custGeom>
          <a:blipFill>
            <a:blip r:embed="rId31">
              <a:extLs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8" name="Freeform 18"/>
          <p:cNvSpPr/>
          <p:nvPr/>
        </p:nvSpPr>
        <p:spPr>
          <a:xfrm>
            <a:off x="8444130" y="7246560"/>
            <a:ext cx="677300" cy="1427260"/>
          </a:xfrm>
          <a:custGeom>
            <a:avLst/>
            <a:gdLst/>
            <a:ahLst/>
            <a:cxnLst/>
            <a:rect l="l" t="t" r="r" b="b"/>
            <a:pathLst>
              <a:path w="677300" h="1427260">
                <a:moveTo>
                  <a:pt x="0" y="0"/>
                </a:moveTo>
                <a:lnTo>
                  <a:pt x="677300" y="0"/>
                </a:lnTo>
                <a:lnTo>
                  <a:pt x="677300" y="1427260"/>
                </a:lnTo>
                <a:lnTo>
                  <a:pt x="0" y="1427260"/>
                </a:lnTo>
                <a:lnTo>
                  <a:pt x="0" y="0"/>
                </a:lnTo>
                <a:close/>
              </a:path>
            </a:pathLst>
          </a:custGeom>
          <a:blipFill>
            <a:blip r:embed="rId33">
              <a:extLs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9" name="Freeform 19"/>
          <p:cNvSpPr/>
          <p:nvPr/>
        </p:nvSpPr>
        <p:spPr>
          <a:xfrm>
            <a:off x="9719710" y="4153734"/>
            <a:ext cx="1045757" cy="1292508"/>
          </a:xfrm>
          <a:custGeom>
            <a:avLst/>
            <a:gdLst/>
            <a:ahLst/>
            <a:cxnLst/>
            <a:rect l="l" t="t" r="r" b="b"/>
            <a:pathLst>
              <a:path w="1045757" h="1292508">
                <a:moveTo>
                  <a:pt x="0" y="0"/>
                </a:moveTo>
                <a:lnTo>
                  <a:pt x="1045757" y="0"/>
                </a:lnTo>
                <a:lnTo>
                  <a:pt x="1045757" y="1292508"/>
                </a:lnTo>
                <a:lnTo>
                  <a:pt x="0" y="1292508"/>
                </a:lnTo>
                <a:lnTo>
                  <a:pt x="0" y="0"/>
                </a:lnTo>
                <a:close/>
              </a:path>
            </a:pathLst>
          </a:custGeom>
          <a:blipFill>
            <a:blip r:embed="rId35">
              <a:extLst>
                <a:ext uri="{96DAC541-7B7A-43D3-8B79-37D633B846F1}">
                  <asvg:svgBlip xmlns:asvg="http://schemas.microsoft.com/office/drawing/2016/SVG/main" r:embed="rId3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20" name="Freeform 20"/>
          <p:cNvSpPr/>
          <p:nvPr/>
        </p:nvSpPr>
        <p:spPr>
          <a:xfrm>
            <a:off x="8340330" y="4086358"/>
            <a:ext cx="781101" cy="1427260"/>
          </a:xfrm>
          <a:custGeom>
            <a:avLst/>
            <a:gdLst/>
            <a:ahLst/>
            <a:cxnLst/>
            <a:rect l="l" t="t" r="r" b="b"/>
            <a:pathLst>
              <a:path w="781101" h="1427260">
                <a:moveTo>
                  <a:pt x="0" y="0"/>
                </a:moveTo>
                <a:lnTo>
                  <a:pt x="781100" y="0"/>
                </a:lnTo>
                <a:lnTo>
                  <a:pt x="781100" y="1427260"/>
                </a:lnTo>
                <a:lnTo>
                  <a:pt x="0" y="1427260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21" name="Freeform 21"/>
          <p:cNvSpPr/>
          <p:nvPr/>
        </p:nvSpPr>
        <p:spPr>
          <a:xfrm>
            <a:off x="11098589" y="4222485"/>
            <a:ext cx="1252964" cy="1155005"/>
          </a:xfrm>
          <a:custGeom>
            <a:avLst/>
            <a:gdLst/>
            <a:ahLst/>
            <a:cxnLst/>
            <a:rect l="l" t="t" r="r" b="b"/>
            <a:pathLst>
              <a:path w="1252964" h="1155005">
                <a:moveTo>
                  <a:pt x="0" y="0"/>
                </a:moveTo>
                <a:lnTo>
                  <a:pt x="1252964" y="0"/>
                </a:lnTo>
                <a:lnTo>
                  <a:pt x="1252964" y="1155005"/>
                </a:lnTo>
                <a:lnTo>
                  <a:pt x="0" y="1155005"/>
                </a:lnTo>
                <a:lnTo>
                  <a:pt x="0" y="0"/>
                </a:lnTo>
                <a:close/>
              </a:path>
            </a:pathLst>
          </a:custGeom>
          <a:blipFill>
            <a:blip r:embed="rId37">
              <a:extLst>
                <a:ext uri="{96DAC541-7B7A-43D3-8B79-37D633B846F1}">
                  <asvg:svgBlip xmlns:asvg="http://schemas.microsoft.com/office/drawing/2016/SVG/main" r:embed="rId3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22" name="Freeform 22"/>
          <p:cNvSpPr/>
          <p:nvPr/>
        </p:nvSpPr>
        <p:spPr>
          <a:xfrm>
            <a:off x="12879973" y="4086358"/>
            <a:ext cx="1331245" cy="1427260"/>
          </a:xfrm>
          <a:custGeom>
            <a:avLst/>
            <a:gdLst/>
            <a:ahLst/>
            <a:cxnLst/>
            <a:rect l="l" t="t" r="r" b="b"/>
            <a:pathLst>
              <a:path w="1331245" h="1427260">
                <a:moveTo>
                  <a:pt x="0" y="0"/>
                </a:moveTo>
                <a:lnTo>
                  <a:pt x="1331244" y="0"/>
                </a:lnTo>
                <a:lnTo>
                  <a:pt x="1331244" y="1427260"/>
                </a:lnTo>
                <a:lnTo>
                  <a:pt x="0" y="1427260"/>
                </a:lnTo>
                <a:lnTo>
                  <a:pt x="0" y="0"/>
                </a:lnTo>
                <a:close/>
              </a:path>
            </a:pathLst>
          </a:custGeom>
          <a:blipFill>
            <a:blip r:embed="rId39">
              <a:extLst>
                <a:ext uri="{96DAC541-7B7A-43D3-8B79-37D633B846F1}">
                  <asvg:svgBlip xmlns:asvg="http://schemas.microsoft.com/office/drawing/2016/SVG/main" r:embed="rId4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23" name="Freeform 23"/>
          <p:cNvSpPr/>
          <p:nvPr/>
        </p:nvSpPr>
        <p:spPr>
          <a:xfrm>
            <a:off x="6682782" y="2828654"/>
            <a:ext cx="767403" cy="891638"/>
          </a:xfrm>
          <a:custGeom>
            <a:avLst/>
            <a:gdLst/>
            <a:ahLst/>
            <a:cxnLst/>
            <a:rect l="l" t="t" r="r" b="b"/>
            <a:pathLst>
              <a:path w="767403" h="891638">
                <a:moveTo>
                  <a:pt x="0" y="0"/>
                </a:moveTo>
                <a:lnTo>
                  <a:pt x="767403" y="0"/>
                </a:lnTo>
                <a:lnTo>
                  <a:pt x="767403" y="891638"/>
                </a:lnTo>
                <a:lnTo>
                  <a:pt x="0" y="891638"/>
                </a:lnTo>
                <a:lnTo>
                  <a:pt x="0" y="0"/>
                </a:lnTo>
                <a:close/>
              </a:path>
            </a:pathLst>
          </a:custGeom>
          <a:blipFill>
            <a:blip r:embed="rId41">
              <a:extLst>
                <a:ext uri="{96DAC541-7B7A-43D3-8B79-37D633B846F1}">
                  <asvg:svgBlip xmlns:asvg="http://schemas.microsoft.com/office/drawing/2016/SVG/main" r:embed="rId4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24" name="Freeform 24"/>
          <p:cNvSpPr/>
          <p:nvPr/>
        </p:nvSpPr>
        <p:spPr>
          <a:xfrm>
            <a:off x="3972330" y="3159592"/>
            <a:ext cx="2279307" cy="1633934"/>
          </a:xfrm>
          <a:custGeom>
            <a:avLst/>
            <a:gdLst/>
            <a:ahLst/>
            <a:cxnLst/>
            <a:rect l="l" t="t" r="r" b="b"/>
            <a:pathLst>
              <a:path w="2279307" h="1633934">
                <a:moveTo>
                  <a:pt x="0" y="0"/>
                </a:moveTo>
                <a:lnTo>
                  <a:pt x="2279308" y="0"/>
                </a:lnTo>
                <a:lnTo>
                  <a:pt x="2279308" y="1633934"/>
                </a:lnTo>
                <a:lnTo>
                  <a:pt x="0" y="1633934"/>
                </a:lnTo>
                <a:lnTo>
                  <a:pt x="0" y="0"/>
                </a:lnTo>
                <a:close/>
              </a:path>
            </a:pathLst>
          </a:custGeom>
          <a:blipFill>
            <a:blip r:embed="rId43">
              <a:extLst>
                <a:ext uri="{96DAC541-7B7A-43D3-8B79-37D633B846F1}">
                  <asvg:svgBlip xmlns:asvg="http://schemas.microsoft.com/office/drawing/2016/SVG/main" r:embed="rId4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25" name="TextBox 25"/>
          <p:cNvSpPr txBox="1"/>
          <p:nvPr/>
        </p:nvSpPr>
        <p:spPr>
          <a:xfrm>
            <a:off x="4158795" y="990600"/>
            <a:ext cx="9970409" cy="10741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555"/>
              </a:lnSpc>
            </a:pPr>
            <a:r>
              <a:rPr lang="en-US" sz="6845">
                <a:solidFill>
                  <a:srgbClr val="060710"/>
                </a:solidFill>
                <a:latin typeface="Rubik One" panose="02000604000000020004"/>
              </a:rPr>
              <a:t>Página de Recursos</a:t>
            </a:r>
            <a:endParaRPr lang="en-US" sz="6845">
              <a:solidFill>
                <a:srgbClr val="060710"/>
              </a:solidFill>
              <a:latin typeface="Rubik One" panose="02000604000000020004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3222</Words>
  <Application>WPS Presentation</Application>
  <PresentationFormat>On-screen Show (4:3)</PresentationFormat>
  <Paragraphs>100</Paragraphs>
  <Slides>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23" baseType="lpstr">
      <vt:lpstr>Arial</vt:lpstr>
      <vt:lpstr>SimSun</vt:lpstr>
      <vt:lpstr>Wingdings</vt:lpstr>
      <vt:lpstr>Nunito Bold Italics</vt:lpstr>
      <vt:lpstr>Bahnschrift Light</vt:lpstr>
      <vt:lpstr>Rubik One</vt:lpstr>
      <vt:lpstr>Opun Mai</vt:lpstr>
      <vt:lpstr>Calibri Light</vt:lpstr>
      <vt:lpstr>Opun Mai Bold</vt:lpstr>
      <vt:lpstr>Segoe Print</vt:lpstr>
      <vt:lpstr>Microsoft YaHei</vt:lpstr>
      <vt:lpstr>Arial Unicode MS</vt:lpstr>
      <vt:lpstr>Calibri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Jack</cp:lastModifiedBy>
  <cp:revision>10</cp:revision>
  <dcterms:created xsi:type="dcterms:W3CDTF">2006-08-16T00:00:00Z</dcterms:created>
  <dcterms:modified xsi:type="dcterms:W3CDTF">2024-06-25T16:27:24Z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FCF839DE24C44FF38FEEF96F28ED321D_12</vt:lpwstr>
  </property>
  <property fmtid="{D5CDD505-2E9C-101B-9397-08002B2CF9AE}" pid="3" name="KSOProductBuildVer">
    <vt:lpwstr>3082-12.2.0.17119</vt:lpwstr>
  </property>
</Properties>
</file>